
<file path=[Content_Types].xml><?xml version="1.0" encoding="utf-8"?>
<Types xmlns="http://schemas.openxmlformats.org/package/2006/content-types">
  <Default Extension="xml" ContentType="application/vnd.openxmlformats-officedocument.extended-properties+xml"/>
  <Default Extension="jpeg" ContentType="image/jpeg"/>
  <Default Extension="jpg" ContentType="image/jpeg"/>
  <Default Extension="fntdata" ContentType="application/x-fontdata"/>
  <Default Extension="png" ContentType="image/png"/>
  <Default Extension="rels" ContentType="application/vnd.openxmlformats-package.relationshi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tableStyles.xml" ContentType="application/vnd.openxmlformats-officedocument.presentationml.tableStyles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viewProps.xml" ContentType="application/vnd.openxmlformats-officedocument.presentationml.viewProps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presProps.xml" ContentType="application/vnd.openxmlformats-officedocument.presentationml.presProps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/docProps/app.xml" Id="rId3" /><Relationship Type="http://schemas.openxmlformats.org/package/2006/relationships/metadata/core-properties" Target="/docProps/core.xml" Id="rId2" /><Relationship Type="http://schemas.openxmlformats.org/officeDocument/2006/relationships/officeDocument" Target="/ppt/presentation.xml" Id="rId1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Avenir Next LT Pro" panose="020B0504020202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Source Code Pro" panose="020B0509030403020204" pitchFamily="49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2889A1A-903D-4822-931F-8957CDF79529}">
  <a:tblStyle styleId="{72889A1A-903D-4822-931F-8957CDF795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7" autoAdjust="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12.xml" Id="rId13" /><Relationship Type="http://schemas.openxmlformats.org/officeDocument/2006/relationships/slide" Target="/ppt/slides/slide17.xml" Id="rId18" /><Relationship Type="http://schemas.openxmlformats.org/officeDocument/2006/relationships/slide" Target="/ppt/slides/slide25.xml" Id="rId26" /><Relationship Type="http://schemas.openxmlformats.org/officeDocument/2006/relationships/font" Target="/ppt/fonts/font10.fntdata" Id="rId39" /><Relationship Type="http://schemas.openxmlformats.org/officeDocument/2006/relationships/slide" Target="/ppt/slides/slide20.xml" Id="rId21" /><Relationship Type="http://schemas.openxmlformats.org/officeDocument/2006/relationships/font" Target="/ppt/fonts/font5.fntdata" Id="rId34" /><Relationship Type="http://schemas.openxmlformats.org/officeDocument/2006/relationships/font" Target="/ppt/fonts/font13.fntdata" Id="rId42" /><Relationship Type="http://schemas.openxmlformats.org/officeDocument/2006/relationships/tableStyles" Target="/ppt/tableStyles.xml" Id="rId47" /><Relationship Type="http://schemas.openxmlformats.org/officeDocument/2006/relationships/slide" Target="/ppt/slides/slide6.xml" Id="rId7" /><Relationship Type="http://schemas.openxmlformats.org/officeDocument/2006/relationships/slide" Target="/ppt/slides/slide1.xml" Id="rId2" /><Relationship Type="http://schemas.openxmlformats.org/officeDocument/2006/relationships/slide" Target="/ppt/slides/slide15.xml" Id="rId16" /><Relationship Type="http://schemas.openxmlformats.org/officeDocument/2006/relationships/notesMaster" Target="/ppt/notesMasters/notesMaster1.xml" Id="rId29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6" /><Relationship Type="http://schemas.openxmlformats.org/officeDocument/2006/relationships/slide" Target="/ppt/slides/slide10.xml" Id="rId11" /><Relationship Type="http://schemas.openxmlformats.org/officeDocument/2006/relationships/slide" Target="/ppt/slides/slide23.xml" Id="rId24" /><Relationship Type="http://schemas.openxmlformats.org/officeDocument/2006/relationships/font" Target="/ppt/fonts/font3.fntdata" Id="rId32" /><Relationship Type="http://schemas.openxmlformats.org/officeDocument/2006/relationships/font" Target="/ppt/fonts/font8.fntdata" Id="rId37" /><Relationship Type="http://schemas.openxmlformats.org/officeDocument/2006/relationships/font" Target="/ppt/fonts/font11.fntdata" Id="rId40" /><Relationship Type="http://schemas.openxmlformats.org/officeDocument/2006/relationships/viewProps" Target="/ppt/viewProps.xml" Id="rId45" /><Relationship Type="http://schemas.openxmlformats.org/officeDocument/2006/relationships/slide" Target="/ppt/slides/slide4.xml" Id="rId5" /><Relationship Type="http://schemas.openxmlformats.org/officeDocument/2006/relationships/slide" Target="/ppt/slides/slide14.xml" Id="rId15" /><Relationship Type="http://schemas.openxmlformats.org/officeDocument/2006/relationships/slide" Target="/ppt/slides/slide22.xml" Id="rId23" /><Relationship Type="http://schemas.openxmlformats.org/officeDocument/2006/relationships/slide" Target="/ppt/slides/slide27.xml" Id="rId28" /><Relationship Type="http://schemas.openxmlformats.org/officeDocument/2006/relationships/font" Target="/ppt/fonts/font7.fntdata" Id="rId36" /><Relationship Type="http://schemas.openxmlformats.org/officeDocument/2006/relationships/slide" Target="/ppt/slides/slide9.xml" Id="rId10" /><Relationship Type="http://schemas.openxmlformats.org/officeDocument/2006/relationships/slide" Target="/ppt/slides/slide18.xml" Id="rId19" /><Relationship Type="http://schemas.openxmlformats.org/officeDocument/2006/relationships/font" Target="/ppt/fonts/font2.fntdata" Id="rId31" /><Relationship Type="http://schemas.openxmlformats.org/officeDocument/2006/relationships/presProps" Target="/ppt/presProps.xml" Id="rId44" /><Relationship Type="http://schemas.openxmlformats.org/officeDocument/2006/relationships/slide" Target="/ppt/slides/slide3.xml" Id="rId4" /><Relationship Type="http://schemas.openxmlformats.org/officeDocument/2006/relationships/slide" Target="/ppt/slides/slide8.xml" Id="rId9" /><Relationship Type="http://schemas.openxmlformats.org/officeDocument/2006/relationships/slide" Target="/ppt/slides/slide13.xml" Id="rId14" /><Relationship Type="http://schemas.openxmlformats.org/officeDocument/2006/relationships/slide" Target="/ppt/slides/slide21.xml" Id="rId22" /><Relationship Type="http://schemas.openxmlformats.org/officeDocument/2006/relationships/slide" Target="/ppt/slides/slide26.xml" Id="rId27" /><Relationship Type="http://schemas.openxmlformats.org/officeDocument/2006/relationships/font" Target="/ppt/fonts/font1.fntdata" Id="rId30" /><Relationship Type="http://schemas.openxmlformats.org/officeDocument/2006/relationships/font" Target="/ppt/fonts/font6.fntdata" Id="rId35" /><Relationship Type="http://schemas.openxmlformats.org/officeDocument/2006/relationships/font" Target="/ppt/fonts/font14.fntdata" Id="rId43" /><Relationship Type="http://schemas.openxmlformats.org/officeDocument/2006/relationships/slide" Target="/ppt/slides/slide7.xml" Id="rId8" /><Relationship Type="http://schemas.openxmlformats.org/officeDocument/2006/relationships/slide" Target="/ppt/slides/slide2.xml" Id="rId3" /><Relationship Type="http://schemas.openxmlformats.org/officeDocument/2006/relationships/slide" Target="/ppt/slides/slide11.xml" Id="rId12" /><Relationship Type="http://schemas.openxmlformats.org/officeDocument/2006/relationships/slide" Target="/ppt/slides/slide16.xml" Id="rId17" /><Relationship Type="http://schemas.openxmlformats.org/officeDocument/2006/relationships/slide" Target="/ppt/slides/slide24.xml" Id="rId25" /><Relationship Type="http://schemas.openxmlformats.org/officeDocument/2006/relationships/font" Target="/ppt/fonts/font4.fntdata" Id="rId33" /><Relationship Type="http://schemas.openxmlformats.org/officeDocument/2006/relationships/font" Target="/ppt/fonts/font9.fntdata" Id="rId38" /><Relationship Type="http://schemas.openxmlformats.org/officeDocument/2006/relationships/theme" Target="/ppt/theme/theme1.xml" Id="rId46" /><Relationship Type="http://schemas.openxmlformats.org/officeDocument/2006/relationships/slide" Target="/ppt/slides/slide19.xml" Id="rId20" /><Relationship Type="http://schemas.openxmlformats.org/officeDocument/2006/relationships/font" Target="/ppt/fonts/font12.fntdata" Id="rId41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theme/theme2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Id2" /><Relationship Type="http://schemas.openxmlformats.org/officeDocument/2006/relationships/notesMaster" Target="/ppt/notesMasters/notesMaster1.xml" Id="rId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Id2" /><Relationship Type="http://schemas.openxmlformats.org/officeDocument/2006/relationships/notesMaster" Target="/ppt/notesMasters/notesMaster1.xml" Id="rId1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Id2" /><Relationship Type="http://schemas.openxmlformats.org/officeDocument/2006/relationships/notesMaster" Target="/ppt/notesMasters/notesMaster1.xml" Id="rId1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slide" Target="/ppt/slides/slide12.xml" Id="rId2" /><Relationship Type="http://schemas.openxmlformats.org/officeDocument/2006/relationships/notesMaster" Target="/ppt/notesMasters/notesMaster1.xml" Id="rId1" /></Relationships>
</file>

<file path=ppt/notesSlides/_rels/notesSlide13.xml.rels>&#65279;<?xml version="1.0" encoding="utf-8"?><Relationships xmlns="http://schemas.openxmlformats.org/package/2006/relationships"><Relationship Type="http://schemas.openxmlformats.org/officeDocument/2006/relationships/slide" Target="/ppt/slides/slide13.xml" Id="rId2" /><Relationship Type="http://schemas.openxmlformats.org/officeDocument/2006/relationships/notesMaster" Target="/ppt/notesMasters/notesMaster1.xml" Id="rId1" /></Relationships>
</file>

<file path=ppt/notesSlides/_rels/notesSlide14.xml.rels>&#65279;<?xml version="1.0" encoding="utf-8"?><Relationships xmlns="http://schemas.openxmlformats.org/package/2006/relationships"><Relationship Type="http://schemas.openxmlformats.org/officeDocument/2006/relationships/slide" Target="/ppt/slides/slide14.xml" Id="rId2" /><Relationship Type="http://schemas.openxmlformats.org/officeDocument/2006/relationships/notesMaster" Target="/ppt/notesMasters/notesMaster1.xml" Id="rId1" /></Relationships>
</file>

<file path=ppt/notesSlides/_rels/notesSlide15.xml.rels>&#65279;<?xml version="1.0" encoding="utf-8"?><Relationships xmlns="http://schemas.openxmlformats.org/package/2006/relationships"><Relationship Type="http://schemas.openxmlformats.org/officeDocument/2006/relationships/slide" Target="/ppt/slides/slide15.xml" Id="rId2" /><Relationship Type="http://schemas.openxmlformats.org/officeDocument/2006/relationships/notesMaster" Target="/ppt/notesMasters/notesMaster1.xml" Id="rId1" /></Relationships>
</file>

<file path=ppt/notesSlides/_rels/notesSlide16.xml.rels>&#65279;<?xml version="1.0" encoding="utf-8"?><Relationships xmlns="http://schemas.openxmlformats.org/package/2006/relationships"><Relationship Type="http://schemas.openxmlformats.org/officeDocument/2006/relationships/slide" Target="/ppt/slides/slide16.xml" Id="rId2" /><Relationship Type="http://schemas.openxmlformats.org/officeDocument/2006/relationships/notesMaster" Target="/ppt/notesMasters/notesMaster1.xml" Id="rId1" /></Relationships>
</file>

<file path=ppt/notesSlides/_rels/notesSlide17.xml.rels>&#65279;<?xml version="1.0" encoding="utf-8"?><Relationships xmlns="http://schemas.openxmlformats.org/package/2006/relationships"><Relationship Type="http://schemas.openxmlformats.org/officeDocument/2006/relationships/slide" Target="/ppt/slides/slide17.xml" Id="rId2" /><Relationship Type="http://schemas.openxmlformats.org/officeDocument/2006/relationships/notesMaster" Target="/ppt/notesMasters/notesMaster1.xml" Id="rId1" /></Relationships>
</file>

<file path=ppt/notesSlides/_rels/notesSlide18.xml.rels>&#65279;<?xml version="1.0" encoding="utf-8"?><Relationships xmlns="http://schemas.openxmlformats.org/package/2006/relationships"><Relationship Type="http://schemas.openxmlformats.org/officeDocument/2006/relationships/slide" Target="/ppt/slides/slide18.xml" Id="rId2" /><Relationship Type="http://schemas.openxmlformats.org/officeDocument/2006/relationships/notesMaster" Target="/ppt/notesMasters/notesMaster1.xml" Id="rId1" /></Relationships>
</file>

<file path=ppt/notesSlides/_rels/notesSlide19.xml.rels>&#65279;<?xml version="1.0" encoding="utf-8"?><Relationships xmlns="http://schemas.openxmlformats.org/package/2006/relationships"><Relationship Type="http://schemas.openxmlformats.org/officeDocument/2006/relationships/slide" Target="/ppt/slides/slide19.xml" Id="rId2" /><Relationship Type="http://schemas.openxmlformats.org/officeDocument/2006/relationships/notesMaster" Target="/ppt/notesMasters/notesMaster1.xml" Id="rId1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Id2" /><Relationship Type="http://schemas.openxmlformats.org/officeDocument/2006/relationships/notesMaster" Target="/ppt/notesMasters/notesMaster1.xml" Id="rId1" /></Relationships>
</file>

<file path=ppt/notesSlides/_rels/notesSlide20.xml.rels>&#65279;<?xml version="1.0" encoding="utf-8"?><Relationships xmlns="http://schemas.openxmlformats.org/package/2006/relationships"><Relationship Type="http://schemas.openxmlformats.org/officeDocument/2006/relationships/slide" Target="/ppt/slides/slide20.xml" Id="rId2" /><Relationship Type="http://schemas.openxmlformats.org/officeDocument/2006/relationships/notesMaster" Target="/ppt/notesMasters/notesMaster1.xml" Id="rId1" /></Relationships>
</file>

<file path=ppt/notesSlides/_rels/notesSlide21.xml.rels>&#65279;<?xml version="1.0" encoding="utf-8"?><Relationships xmlns="http://schemas.openxmlformats.org/package/2006/relationships"><Relationship Type="http://schemas.openxmlformats.org/officeDocument/2006/relationships/slide" Target="/ppt/slides/slide21.xml" Id="rId2" /><Relationship Type="http://schemas.openxmlformats.org/officeDocument/2006/relationships/notesMaster" Target="/ppt/notesMasters/notesMaster1.xml" Id="rId1" /></Relationships>
</file>

<file path=ppt/notesSlides/_rels/notesSlide22.xml.rels>&#65279;<?xml version="1.0" encoding="utf-8"?><Relationships xmlns="http://schemas.openxmlformats.org/package/2006/relationships"><Relationship Type="http://schemas.openxmlformats.org/officeDocument/2006/relationships/slide" Target="/ppt/slides/slide22.xml" Id="rId2" /><Relationship Type="http://schemas.openxmlformats.org/officeDocument/2006/relationships/notesMaster" Target="/ppt/notesMasters/notesMaster1.xml" Id="rId1" /></Relationships>
</file>

<file path=ppt/notesSlides/_rels/notesSlide23.xml.rels>&#65279;<?xml version="1.0" encoding="utf-8"?><Relationships xmlns="http://schemas.openxmlformats.org/package/2006/relationships"><Relationship Type="http://schemas.openxmlformats.org/officeDocument/2006/relationships/slide" Target="/ppt/slides/slide23.xml" Id="rId2" /><Relationship Type="http://schemas.openxmlformats.org/officeDocument/2006/relationships/notesMaster" Target="/ppt/notesMasters/notesMaster1.xml" Id="rId1" /></Relationships>
</file>

<file path=ppt/notesSlides/_rels/notesSlide24.xml.rels>&#65279;<?xml version="1.0" encoding="utf-8"?><Relationships xmlns="http://schemas.openxmlformats.org/package/2006/relationships"><Relationship Type="http://schemas.openxmlformats.org/officeDocument/2006/relationships/slide" Target="/ppt/slides/slide24.xml" Id="rId2" /><Relationship Type="http://schemas.openxmlformats.org/officeDocument/2006/relationships/notesMaster" Target="/ppt/notesMasters/notesMaster1.xml" Id="rId1" /></Relationships>
</file>

<file path=ppt/notesSlides/_rels/notesSlide25.xml.rels>&#65279;<?xml version="1.0" encoding="utf-8"?><Relationships xmlns="http://schemas.openxmlformats.org/package/2006/relationships"><Relationship Type="http://schemas.openxmlformats.org/officeDocument/2006/relationships/slide" Target="/ppt/slides/slide25.xml" Id="rId2" /><Relationship Type="http://schemas.openxmlformats.org/officeDocument/2006/relationships/notesMaster" Target="/ppt/notesMasters/notesMaster1.xml" Id="rId1" /></Relationships>
</file>

<file path=ppt/notesSlides/_rels/notesSlide26.xml.rels>&#65279;<?xml version="1.0" encoding="utf-8"?><Relationships xmlns="http://schemas.openxmlformats.org/package/2006/relationships"><Relationship Type="http://schemas.openxmlformats.org/officeDocument/2006/relationships/slide" Target="/ppt/slides/slide26.xml" Id="rId2" /><Relationship Type="http://schemas.openxmlformats.org/officeDocument/2006/relationships/notesMaster" Target="/ppt/notesMasters/notesMaster1.xml" Id="rId1" /></Relationships>
</file>

<file path=ppt/notesSlides/_rels/notesSlide27.xml.rels>&#65279;<?xml version="1.0" encoding="utf-8"?><Relationships xmlns="http://schemas.openxmlformats.org/package/2006/relationships"><Relationship Type="http://schemas.openxmlformats.org/officeDocument/2006/relationships/slide" Target="/ppt/slides/slide27.xml" Id="rId2" /><Relationship Type="http://schemas.openxmlformats.org/officeDocument/2006/relationships/notesMaster" Target="/ppt/notesMasters/notesMaster1.xml" Id="rId1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Id2" /><Relationship Type="http://schemas.openxmlformats.org/officeDocument/2006/relationships/notesMaster" Target="/ppt/notesMasters/notesMaster1.xml" Id="rId1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Id2" /><Relationship Type="http://schemas.openxmlformats.org/officeDocument/2006/relationships/notesMaster" Target="/ppt/notesMasters/notesMaster1.xml" Id="rId1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Id2" /><Relationship Type="http://schemas.openxmlformats.org/officeDocument/2006/relationships/notesMaster" Target="/ppt/notesMasters/notesMaster1.xml" Id="rId1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Id2" /><Relationship Type="http://schemas.openxmlformats.org/officeDocument/2006/relationships/notesMaster" Target="/ppt/notesMasters/notesMaster1.xml" Id="rId1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Id2" /><Relationship Type="http://schemas.openxmlformats.org/officeDocument/2006/relationships/notesMaster" Target="/ppt/notesMasters/notesMaster1.xml" Id="rId1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Id2" /><Relationship Type="http://schemas.openxmlformats.org/officeDocument/2006/relationships/notesMaster" Target="/ppt/notesMasters/notesMaster1.xml" Id="rId1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Id2" /><Relationship Type="http://schemas.openxmlformats.org/officeDocument/2006/relationships/notesMaster" Target="/ppt/notesMasters/notesMaster1.xml" Id="rId1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8d9b99f0d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8d9b99f0d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8c8fc08d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8c8fc08d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8d9b99f0d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8d9b99f0d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8c8fc08da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8c8fc08da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8d9b99f0d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8d9b99f0d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8f27e9bdf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8f27e9bdf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8f27e9bdf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8f27e9bdf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958d963d5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958d963d5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958d963d5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958d963d5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958d963d5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958d963d5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3efae72e3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3efae72e3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958d963d5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958d963d5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958d963d5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958d963d5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6808249bc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6808249bc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6808249bc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6808249bc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6808249bc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6808249bc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958d963d5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958d963d5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958d963d5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958d963d5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6808249bc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6808249bc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6808249bc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6808249bc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6808249bc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6808249bc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808249bc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6808249bc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94de24a8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94de24a8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8f27e9bdf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8f27e9bdf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8666ff91da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8666ff91da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8666ff91da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8666ff91da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11F3CEF-C60E-F9C9-5E46-D244C6749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48270E88-BBDF-C30A-DF91-DDC5F977E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13FFAFE-5858-60DB-6F56-42A268BED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A53E8295-F2DF-0C57-E93E-F937C1F15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1AB88C4-754B-1549-9F6E-D9EDB0BA9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23931052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200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88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818A938-6DF7-E3CA-2742-B2DFE45B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472C933F-1A2F-3D09-587F-57A6DDE82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F1BCEC6E-8E6B-C54E-0C20-126C54F00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30F880F6-5349-9AEB-D390-1E4E4A2E3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1913491073"/>
      </p:ext>
    </p:extLst>
  </p:cSld>
  <p:clrMapOvr>
    <a:masterClrMapping/>
  </p:clrMapOvr>
  <p:hf sldNum="0" hdr="0" ftr="0" dt="0"/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3" /><Relationship Type="http://schemas.openxmlformats.org/officeDocument/2006/relationships/slideLayout" Target="/ppt/slideLayouts/slideLayout12.xml" Id="rId12" /><Relationship Type="http://schemas.openxmlformats.org/officeDocument/2006/relationships/slideLayout" Target="/ppt/slideLayouts/slideLayout1.xml" Id="rId1" /><Relationship Type="http://schemas.openxmlformats.org/officeDocument/2006/relationships/slideLayout" Target="/ppt/slideLayouts/slideLayout6.xml" Id="rId6" /><Relationship Type="http://schemas.openxmlformats.org/officeDocument/2006/relationships/theme" Target="/ppt/theme/theme1.xml" Id="rId14" /></Relationships>
</file>

<file path=ppt/slideMasters/slideMaster1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539DE27B-D7EC-635F-B8F0-B941A63FE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5BD36D8A-6CA4-9619-94C6-588358B26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E01073E8-E725-8DC0-74A0-2EC8EDAC3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998E65D-8F4F-D12A-2F5B-7A0645802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91051608-EAE6-1BAE-CBC5-B947E048F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114342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9" r:id="rId6"/>
    <p:sldLayoutId id="2147483725" r:id="rId12"/>
    <p:sldLayoutId id="2147483726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notesSlide" Target="/ppt/notesSlides/notesSlide1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4.png" Id="rId6" /><Relationship Type="http://schemas.openxmlformats.org/officeDocument/2006/relationships/image" Target="/ppt/media/image3.png" Id="rId5" /><Relationship Type="http://schemas.openxmlformats.org/officeDocument/2006/relationships/image" Target="/ppt/media/image2.png" Id="rId4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15.jpeg" Id="rId3" /><Relationship Type="http://schemas.openxmlformats.org/officeDocument/2006/relationships/notesSlide" Target="/ppt/notesSlides/notesSlide10.xml" Id="rId2" /><Relationship Type="http://schemas.openxmlformats.org/officeDocument/2006/relationships/slideLayout" Target="/ppt/slideLayouts/slideLayout6.xml" Id="rId1" /><Relationship Type="http://schemas.openxmlformats.org/officeDocument/2006/relationships/image" Target="/ppt/media/image17.jpeg" Id="rId5" /><Relationship Type="http://schemas.openxmlformats.org/officeDocument/2006/relationships/image" Target="/ppt/media/image16.jpeg" Id="rId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18.jpeg" Id="rId3" /><Relationship Type="http://schemas.openxmlformats.org/officeDocument/2006/relationships/notesSlide" Target="/ppt/notesSlides/notesSlide11.xml" Id="rId2" /><Relationship Type="http://schemas.openxmlformats.org/officeDocument/2006/relationships/slideLayout" Target="/ppt/slideLayouts/slideLayout6.xml" Id="rId1" /><Relationship Type="http://schemas.openxmlformats.org/officeDocument/2006/relationships/image" Target="/ppt/media/image20.jpeg" Id="rId5" /><Relationship Type="http://schemas.openxmlformats.org/officeDocument/2006/relationships/image" Target="/ppt/media/image19.jpeg" Id="rId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21.jpeg" Id="rId3" /><Relationship Type="http://schemas.openxmlformats.org/officeDocument/2006/relationships/notesSlide" Target="/ppt/notesSlides/notesSlide12.xml" Id="rId2" /><Relationship Type="http://schemas.openxmlformats.org/officeDocument/2006/relationships/slideLayout" Target="/ppt/slideLayouts/slideLayout6.xml" Id="rId1" /><Relationship Type="http://schemas.openxmlformats.org/officeDocument/2006/relationships/image" Target="/ppt/media/image22.jpe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23.jpeg" Id="rId3" /><Relationship Type="http://schemas.openxmlformats.org/officeDocument/2006/relationships/notesSlide" Target="/ppt/notesSlides/notesSlide13.xml" Id="rId2" /><Relationship Type="http://schemas.openxmlformats.org/officeDocument/2006/relationships/slideLayout" Target="/ppt/slideLayouts/slideLayout6.xml" Id="rId1" /><Relationship Type="http://schemas.openxmlformats.org/officeDocument/2006/relationships/image" Target="/ppt/media/image25.jpeg" Id="rId5" /><Relationship Type="http://schemas.openxmlformats.org/officeDocument/2006/relationships/image" Target="/ppt/media/image24.jpeg" Id="rId4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26.jpeg" Id="rId3" /><Relationship Type="http://schemas.openxmlformats.org/officeDocument/2006/relationships/notesSlide" Target="/ppt/notesSlides/notesSlide14.xml" Id="rId2" /><Relationship Type="http://schemas.openxmlformats.org/officeDocument/2006/relationships/slideLayout" Target="/ppt/slideLayouts/slideLayout6.xml" Id="rId1" /><Relationship Type="http://schemas.openxmlformats.org/officeDocument/2006/relationships/image" Target="/ppt/media/image27.jpeg" Id="rId4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28.jpeg" Id="rId3" /><Relationship Type="http://schemas.openxmlformats.org/officeDocument/2006/relationships/notesSlide" Target="/ppt/notesSlides/notesSlide15.xml" Id="rId2" /><Relationship Type="http://schemas.openxmlformats.org/officeDocument/2006/relationships/slideLayout" Target="/ppt/slideLayouts/slideLayout12.xml" Id="rId1" /><Relationship Type="http://schemas.openxmlformats.org/officeDocument/2006/relationships/image" Target="/ppt/media/image31.jpeg" Id="rId6" /><Relationship Type="http://schemas.openxmlformats.org/officeDocument/2006/relationships/image" Target="/ppt/media/image30.jpeg" Id="rId5" /><Relationship Type="http://schemas.openxmlformats.org/officeDocument/2006/relationships/image" Target="/ppt/media/image29.jpeg" Id="rId4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image" Target="/ppt/media/image32.jpeg" Id="rId3" /><Relationship Type="http://schemas.openxmlformats.org/officeDocument/2006/relationships/notesSlide" Target="/ppt/notesSlides/notesSlide16.xml" Id="rId2" /><Relationship Type="http://schemas.openxmlformats.org/officeDocument/2006/relationships/slideLayout" Target="/ppt/slideLayouts/slideLayout12.xml" Id="rId1" /><Relationship Type="http://schemas.openxmlformats.org/officeDocument/2006/relationships/image" Target="/ppt/media/image34.jpeg" Id="rId5" /><Relationship Type="http://schemas.openxmlformats.org/officeDocument/2006/relationships/image" Target="/ppt/media/image33.jpeg" Id="rId4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image" Target="/ppt/media/image35.jpeg" Id="rId3" /><Relationship Type="http://schemas.openxmlformats.org/officeDocument/2006/relationships/notesSlide" Target="/ppt/notesSlides/notesSlide17.xml" Id="rId2" /><Relationship Type="http://schemas.openxmlformats.org/officeDocument/2006/relationships/slideLayout" Target="/ppt/slideLayouts/slideLayout12.xml" Id="rId1" /><Relationship Type="http://schemas.openxmlformats.org/officeDocument/2006/relationships/image" Target="/ppt/media/image37.jpeg" Id="rId5" /><Relationship Type="http://schemas.openxmlformats.org/officeDocument/2006/relationships/image" Target="/ppt/media/image36.jpeg" Id="rId4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image" Target="/ppt/media/image38.jpeg" Id="rId3" /><Relationship Type="http://schemas.openxmlformats.org/officeDocument/2006/relationships/notesSlide" Target="/ppt/notesSlides/notesSlide18.xml" Id="rId2" /><Relationship Type="http://schemas.openxmlformats.org/officeDocument/2006/relationships/slideLayout" Target="/ppt/slideLayouts/slideLayout12.xml" Id="rId1" /><Relationship Type="http://schemas.openxmlformats.org/officeDocument/2006/relationships/image" Target="/ppt/media/image40.jpeg" Id="rId5" /><Relationship Type="http://schemas.openxmlformats.org/officeDocument/2006/relationships/image" Target="/ppt/media/image39.jpeg" Id="rId4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image" Target="/ppt/media/image41.jpeg" Id="rId3" /><Relationship Type="http://schemas.openxmlformats.org/officeDocument/2006/relationships/notesSlide" Target="/ppt/notesSlides/notesSlide19.xml" Id="rId2" /><Relationship Type="http://schemas.openxmlformats.org/officeDocument/2006/relationships/slideLayout" Target="/ppt/slideLayouts/slideLayout12.xml" Id="rId1" /><Relationship Type="http://schemas.openxmlformats.org/officeDocument/2006/relationships/image" Target="/ppt/media/image44.jpeg" Id="rId6" /><Relationship Type="http://schemas.openxmlformats.org/officeDocument/2006/relationships/image" Target="/ppt/media/image43.jpeg" Id="rId5" /><Relationship Type="http://schemas.openxmlformats.org/officeDocument/2006/relationships/image" Target="/ppt/media/image42.jpeg" Id="rId4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notesSlide" Target="/ppt/notesSlides/notesSlide2.xml" Id="rId2" /><Relationship Type="http://schemas.openxmlformats.org/officeDocument/2006/relationships/slideLayout" Target="/ppt/slideLayouts/slideLayout12.xml" Id="rId1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image" Target="/ppt/media/image45.jpeg" Id="rId3" /><Relationship Type="http://schemas.openxmlformats.org/officeDocument/2006/relationships/notesSlide" Target="/ppt/notesSlides/notesSlide20.xml" Id="rId2" /><Relationship Type="http://schemas.openxmlformats.org/officeDocument/2006/relationships/slideLayout" Target="/ppt/slideLayouts/slideLayout12.xml" Id="rId1" /><Relationship Type="http://schemas.openxmlformats.org/officeDocument/2006/relationships/image" Target="/ppt/media/image47.jpeg" Id="rId5" /><Relationship Type="http://schemas.openxmlformats.org/officeDocument/2006/relationships/image" Target="/ppt/media/image46.jpeg" Id="rId4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image" Target="/ppt/media/image53.jpeg" Id="rId8" /><Relationship Type="http://schemas.openxmlformats.org/officeDocument/2006/relationships/image" Target="/ppt/media/image48.jpeg" Id="rId3" /><Relationship Type="http://schemas.openxmlformats.org/officeDocument/2006/relationships/image" Target="/ppt/media/image52.jpeg" Id="rId7" /><Relationship Type="http://schemas.openxmlformats.org/officeDocument/2006/relationships/notesSlide" Target="/ppt/notesSlides/notesSlide21.xml" Id="rId2" /><Relationship Type="http://schemas.openxmlformats.org/officeDocument/2006/relationships/slideLayout" Target="/ppt/slideLayouts/slideLayout12.xml" Id="rId1" /><Relationship Type="http://schemas.openxmlformats.org/officeDocument/2006/relationships/image" Target="/ppt/media/image51.jpeg" Id="rId6" /><Relationship Type="http://schemas.openxmlformats.org/officeDocument/2006/relationships/image" Target="/ppt/media/image50.jpeg" Id="rId5" /><Relationship Type="http://schemas.openxmlformats.org/officeDocument/2006/relationships/image" Target="/ppt/media/image49.jpeg" Id="rId4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notesSlide" Target="/ppt/notesSlides/notesSlide22.xml" Id="rId2" /><Relationship Type="http://schemas.openxmlformats.org/officeDocument/2006/relationships/slideLayout" Target="/ppt/slideLayouts/slideLayout12.xml" Id="rId1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notesSlide" Target="/ppt/notesSlides/notesSlide23.xml" Id="rId2" /><Relationship Type="http://schemas.openxmlformats.org/officeDocument/2006/relationships/slideLayout" Target="/ppt/slideLayouts/slideLayout12.xml" Id="rId1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notesSlide" Target="/ppt/notesSlides/notesSlide24.xml" Id="rId2" /><Relationship Type="http://schemas.openxmlformats.org/officeDocument/2006/relationships/slideLayout" Target="/ppt/slideLayouts/slideLayout12.xml" Id="rId1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image" Target="/ppt/media/image54.jpg" Id="rId3" /><Relationship Type="http://schemas.openxmlformats.org/officeDocument/2006/relationships/notesSlide" Target="/ppt/notesSlides/notesSlide25.xml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57.jpg" Id="rId6" /><Relationship Type="http://schemas.openxmlformats.org/officeDocument/2006/relationships/image" Target="/ppt/media/image56.jpg" Id="rId5" /><Relationship Type="http://schemas.openxmlformats.org/officeDocument/2006/relationships/image" Target="/ppt/media/image55.jpg" Id="rId4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image" Target="/ppt/media/image58.jpg" Id="rId3" /><Relationship Type="http://schemas.openxmlformats.org/officeDocument/2006/relationships/notesSlide" Target="/ppt/notesSlides/notesSlide26.xml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61.jpg" Id="rId6" /><Relationship Type="http://schemas.openxmlformats.org/officeDocument/2006/relationships/image" Target="/ppt/media/image60.jpg" Id="rId5" /><Relationship Type="http://schemas.openxmlformats.org/officeDocument/2006/relationships/image" Target="/ppt/media/image59.jpg" Id="rId4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image" Target="/ppt/media/image62.png" Id="rId3" /><Relationship Type="http://schemas.openxmlformats.org/officeDocument/2006/relationships/notesSlide" Target="/ppt/notesSlides/notesSlide27.xml" Id="rId2" /><Relationship Type="http://schemas.openxmlformats.org/officeDocument/2006/relationships/slideLayout" Target="/ppt/slideLayouts/slideLayout12.xml" Id="rId1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notesSlide" Target="/ppt/notesSlides/notesSlide3.xml" Id="rId2" /><Relationship Type="http://schemas.openxmlformats.org/officeDocument/2006/relationships/slideLayout" Target="/ppt/slideLayouts/slideLayout12.xml" Id="r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notesSlide" Target="/ppt/notesSlides/notesSlide4.xml" Id="rId2" /><Relationship Type="http://schemas.openxmlformats.org/officeDocument/2006/relationships/slideLayout" Target="/ppt/slideLayouts/slideLayout12.xml" Id="rId1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5.jpeg" Id="rId3" /><Relationship Type="http://schemas.openxmlformats.org/officeDocument/2006/relationships/notesSlide" Target="/ppt/notesSlides/notesSlide5.xml" Id="rId2" /><Relationship Type="http://schemas.openxmlformats.org/officeDocument/2006/relationships/slideLayout" Target="/ppt/slideLayouts/slideLayout12.xml" Id="rId1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6.png" Id="rId3" /><Relationship Type="http://schemas.openxmlformats.org/officeDocument/2006/relationships/notesSlide" Target="/ppt/notesSlides/notesSlide6.xml" Id="rId2" /><Relationship Type="http://schemas.openxmlformats.org/officeDocument/2006/relationships/slideLayout" Target="/ppt/slideLayouts/slideLayout12.xml" Id="rId1" /><Relationship Type="http://schemas.openxmlformats.org/officeDocument/2006/relationships/image" Target="/ppt/media/image7.png" Id="r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8.jpeg" Id="rId3" /><Relationship Type="http://schemas.openxmlformats.org/officeDocument/2006/relationships/notesSlide" Target="/ppt/notesSlides/notesSlide7.xml" Id="rId2" /><Relationship Type="http://schemas.openxmlformats.org/officeDocument/2006/relationships/slideLayout" Target="/ppt/slideLayouts/slideLayout12.xml" Id="rId1" /><Relationship Type="http://schemas.openxmlformats.org/officeDocument/2006/relationships/image" Target="/ppt/media/image10.jpeg" Id="rId5" /><Relationship Type="http://schemas.openxmlformats.org/officeDocument/2006/relationships/image" Target="/ppt/media/image9.jpeg" Id="rId4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11.jpeg" Id="rId3" /><Relationship Type="http://schemas.openxmlformats.org/officeDocument/2006/relationships/notesSlide" Target="/ppt/notesSlides/notesSlide8.xml" Id="rId2" /><Relationship Type="http://schemas.openxmlformats.org/officeDocument/2006/relationships/slideLayout" Target="/ppt/slideLayouts/slideLayout6.xml" Id="rId1" /><Relationship Type="http://schemas.openxmlformats.org/officeDocument/2006/relationships/image" Target="/ppt/media/image12.jpeg" Id="rId4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13.jpeg" Id="rId3" /><Relationship Type="http://schemas.openxmlformats.org/officeDocument/2006/relationships/notesSlide" Target="/ppt/notesSlides/notesSlide9.xml" Id="rId2" /><Relationship Type="http://schemas.openxmlformats.org/officeDocument/2006/relationships/slideLayout" Target="/ppt/slideLayouts/slideLayout6.xml" Id="rId1" /><Relationship Type="http://schemas.openxmlformats.org/officeDocument/2006/relationships/image" Target="/ppt/media/image14.jpeg" Id="rId4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272C1C6E-3B1F-4AB3-9524-A34FF1562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6075" y="0"/>
            <a:ext cx="7817925" cy="444011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684667" y="273843"/>
            <a:ext cx="5336869" cy="184070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  <a:buSzPts val="990"/>
            </a:pPr>
            <a:r>
              <a:rPr lang="en-US" sz="2400" b="1" dirty="0" err="1">
                <a:latin typeface="+mn-lt"/>
              </a:rPr>
              <a:t>Inovatyvių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aplinkų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kūrimas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Šilutės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lopšelyje-darželyje</a:t>
            </a:r>
            <a:r>
              <a:rPr lang="en-US" sz="2400" b="1" dirty="0">
                <a:latin typeface="+mn-lt"/>
              </a:rPr>
              <a:t> „</a:t>
            </a:r>
            <a:r>
              <a:rPr lang="en-US" sz="2400" b="1" dirty="0" err="1">
                <a:latin typeface="+mn-lt"/>
              </a:rPr>
              <a:t>Raudonkepuraitė</a:t>
            </a:r>
            <a:r>
              <a:rPr lang="en-US" sz="2400" b="1" dirty="0">
                <a:latin typeface="+mn-lt"/>
              </a:rPr>
              <a:t>”</a:t>
            </a:r>
          </a:p>
          <a:p>
            <a:pPr marL="0" lvl="0" indent="0" defTabSz="914400">
              <a:spcAft>
                <a:spcPts val="0"/>
              </a:spcAft>
              <a:buSzPts val="990"/>
            </a:pPr>
            <a:r>
              <a:rPr lang="en-US" sz="2400" b="1" dirty="0">
                <a:latin typeface="+mn-lt"/>
              </a:rPr>
              <a:t>PATIRTIES SKLAIDA ĮGYVENDINANT TARPTAUTINĮ ERASMUS+ PROJEKTĄ</a:t>
            </a: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15218" y="4087541"/>
            <a:ext cx="1518335" cy="800921"/>
          </a:xfrm>
          <a:prstGeom prst="rect">
            <a:avLst/>
          </a:prstGeom>
          <a:noFill/>
        </p:spPr>
      </p:pic>
      <p:pic>
        <p:nvPicPr>
          <p:cNvPr id="58" name="Google Shape;58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746894" y="3562611"/>
            <a:ext cx="2076413" cy="1580889"/>
          </a:xfrm>
          <a:prstGeom prst="rect">
            <a:avLst/>
          </a:prstGeom>
          <a:noFill/>
        </p:spPr>
      </p:pic>
      <p:pic>
        <p:nvPicPr>
          <p:cNvPr id="61" name="Google Shape;61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90624" y="4125947"/>
            <a:ext cx="735451" cy="833049"/>
          </a:xfrm>
          <a:prstGeom prst="rect">
            <a:avLst/>
          </a:prstGeom>
          <a:noFill/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1624" y="26565"/>
            <a:ext cx="2445826" cy="2871755"/>
          </a:xfrm>
          <a:prstGeom prst="rect">
            <a:avLst/>
          </a:prstGeom>
          <a:noFill/>
        </p:spPr>
      </p:pic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4152826" y="2512696"/>
            <a:ext cx="4400550" cy="251817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defTabSz="914400">
              <a:spcBef>
                <a:spcPts val="0"/>
              </a:spcBef>
              <a:spcAft>
                <a:spcPts val="600"/>
              </a:spcAft>
            </a:pPr>
            <a:r>
              <a:rPr lang="en-US" sz="1500" b="1" i="1" dirty="0" err="1"/>
              <a:t>Pranešėjai</a:t>
            </a:r>
            <a:r>
              <a:rPr lang="en-US" sz="1500" b="1" i="1" dirty="0"/>
              <a:t>:</a:t>
            </a:r>
          </a:p>
          <a:p>
            <a:pPr lvl="0" defTabSz="914400">
              <a:spcBef>
                <a:spcPts val="0"/>
              </a:spcBef>
              <a:spcAft>
                <a:spcPts val="600"/>
              </a:spcAft>
            </a:pPr>
            <a:r>
              <a:rPr lang="en-US" sz="1500" b="0" dirty="0" err="1"/>
              <a:t>Indrė</a:t>
            </a:r>
            <a:r>
              <a:rPr lang="en-US" sz="1500" b="0" dirty="0"/>
              <a:t> </a:t>
            </a:r>
            <a:r>
              <a:rPr lang="en-US" sz="1500" b="0" dirty="0" err="1"/>
              <a:t>Sprainė</a:t>
            </a:r>
            <a:r>
              <a:rPr lang="en-US" sz="1500" b="0" dirty="0"/>
              <a:t>, Laura </a:t>
            </a:r>
            <a:r>
              <a:rPr lang="en-US" sz="1500" b="0" dirty="0" err="1"/>
              <a:t>Zdanauskaitė-Lazaraitienė</a:t>
            </a:r>
            <a:r>
              <a:rPr lang="en-US" sz="1500" b="0" dirty="0"/>
              <a:t>, </a:t>
            </a:r>
            <a:r>
              <a:rPr lang="en-US" sz="1500" b="0" dirty="0" err="1"/>
              <a:t>Sigita</a:t>
            </a:r>
            <a:r>
              <a:rPr lang="en-US" sz="1500" b="0" dirty="0"/>
              <a:t> </a:t>
            </a:r>
            <a:r>
              <a:rPr lang="en-US" sz="1500" b="0" dirty="0" err="1"/>
              <a:t>Balčytienė</a:t>
            </a:r>
            <a:r>
              <a:rPr lang="en-US" sz="1500" b="0" dirty="0"/>
              <a:t>, </a:t>
            </a:r>
            <a:r>
              <a:rPr lang="en-US" sz="1500" b="0" dirty="0" err="1"/>
              <a:t>priešmokyklinio</a:t>
            </a:r>
            <a:r>
              <a:rPr lang="en-US" sz="1500" b="0" dirty="0"/>
              <a:t> </a:t>
            </a:r>
            <a:r>
              <a:rPr lang="en-US" sz="1500" b="0" dirty="0" err="1"/>
              <a:t>ugdymo</a:t>
            </a:r>
            <a:r>
              <a:rPr lang="en-US" sz="1500" b="0" dirty="0"/>
              <a:t> </a:t>
            </a:r>
            <a:r>
              <a:rPr lang="en-US" sz="1500" b="0" dirty="0" err="1"/>
              <a:t>mokytojos</a:t>
            </a:r>
            <a:r>
              <a:rPr lang="en-US" sz="1500" b="0" dirty="0"/>
              <a:t>; </a:t>
            </a:r>
          </a:p>
          <a:p>
            <a:pPr lvl="0" defTabSz="914400">
              <a:spcBef>
                <a:spcPts val="0"/>
              </a:spcBef>
              <a:spcAft>
                <a:spcPts val="600"/>
              </a:spcAft>
            </a:pPr>
            <a:r>
              <a:rPr lang="en-US" sz="1500" b="0" dirty="0"/>
              <a:t>Evelina Sobolienė, </a:t>
            </a:r>
            <a:r>
              <a:rPr lang="en-US" sz="1500" b="0" dirty="0" err="1"/>
              <a:t>ikimokyklinio</a:t>
            </a:r>
            <a:r>
              <a:rPr lang="en-US" sz="1500" b="0" dirty="0"/>
              <a:t> </a:t>
            </a:r>
            <a:r>
              <a:rPr lang="en-US" sz="1500" b="0" dirty="0" err="1"/>
              <a:t>ugdymo</a:t>
            </a:r>
            <a:r>
              <a:rPr lang="en-US" sz="1500" b="0" dirty="0"/>
              <a:t> </a:t>
            </a:r>
            <a:r>
              <a:rPr lang="en-US" sz="1500" b="0" dirty="0" err="1"/>
              <a:t>mokytoja</a:t>
            </a:r>
            <a:r>
              <a:rPr lang="en-US" sz="1500" b="0" dirty="0"/>
              <a:t>; </a:t>
            </a:r>
            <a:r>
              <a:rPr lang="en-US" sz="1500" b="0" dirty="0" err="1"/>
              <a:t>Vidmantė</a:t>
            </a:r>
            <a:r>
              <a:rPr lang="en-US" sz="1500" b="0" dirty="0"/>
              <a:t> </a:t>
            </a:r>
            <a:r>
              <a:rPr lang="en-US" sz="1500" b="0" dirty="0" err="1"/>
              <a:t>Miliauskaitė-Mencė</a:t>
            </a:r>
            <a:r>
              <a:rPr lang="en-US" sz="1500" b="0" dirty="0"/>
              <a:t>, </a:t>
            </a:r>
            <a:r>
              <a:rPr lang="en-US" sz="1500" b="0" dirty="0" err="1"/>
              <a:t>direktorė</a:t>
            </a:r>
            <a:r>
              <a:rPr lang="en-US" sz="1500" b="0" dirty="0"/>
              <a:t>.</a:t>
            </a:r>
          </a:p>
          <a:p>
            <a:pPr lvl="0" indent="-228600" algn="l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0" dirty="0"/>
          </a:p>
          <a:p>
            <a:pPr lvl="0" defTabSz="914400">
              <a:spcBef>
                <a:spcPts val="0"/>
              </a:spcBef>
              <a:spcAft>
                <a:spcPts val="600"/>
              </a:spcAft>
            </a:pPr>
            <a:r>
              <a:rPr lang="lt-LT" sz="1500" b="0" dirty="0"/>
              <a:t>Š</a:t>
            </a:r>
            <a:r>
              <a:rPr lang="en-US" sz="1500" b="0" dirty="0" err="1"/>
              <a:t>ilutė</a:t>
            </a:r>
            <a:r>
              <a:rPr lang="en-US" sz="1500" b="0" dirty="0"/>
              <a:t>, </a:t>
            </a:r>
            <a:endParaRPr lang="lt-LT" sz="1500" b="0" dirty="0"/>
          </a:p>
          <a:p>
            <a:pPr lvl="0" defTabSz="914400">
              <a:spcBef>
                <a:spcPts val="0"/>
              </a:spcBef>
              <a:spcAft>
                <a:spcPts val="600"/>
              </a:spcAft>
            </a:pPr>
            <a:r>
              <a:rPr lang="en-US" sz="1500" b="0" dirty="0"/>
              <a:t>2022-11-29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1" name="Rectangle 130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Google Shape;124;p22"/>
          <p:cNvPicPr preferRelativeResize="0"/>
          <p:nvPr/>
        </p:nvPicPr>
        <p:blipFill rotWithShape="1">
          <a:blip r:embed="rId3"/>
          <a:srcRect l="7386" r="7569" b="2"/>
          <a:stretch/>
        </p:blipFill>
        <p:spPr>
          <a:xfrm>
            <a:off x="5863187" y="10"/>
            <a:ext cx="3280813" cy="51434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  <a:noFill/>
        </p:spPr>
      </p:pic>
      <p:pic>
        <p:nvPicPr>
          <p:cNvPr id="126" name="Google Shape;126;p22"/>
          <p:cNvPicPr preferRelativeResize="0"/>
          <p:nvPr/>
        </p:nvPicPr>
        <p:blipFill rotWithShape="1">
          <a:blip r:embed="rId4"/>
          <a:srcRect t="8915" r="-2" b="-2"/>
          <a:stretch/>
        </p:blipFill>
        <p:spPr>
          <a:xfrm>
            <a:off x="2679239" y="10"/>
            <a:ext cx="3734478" cy="2551166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125" name="Google Shape;125;p22"/>
          <p:cNvPicPr preferRelativeResize="0"/>
          <p:nvPr/>
        </p:nvPicPr>
        <p:blipFill rotWithShape="1">
          <a:blip r:embed="rId5"/>
          <a:srcRect t="8759" r="2" b="39447"/>
          <a:stretch/>
        </p:blipFill>
        <p:spPr>
          <a:xfrm>
            <a:off x="2719018" y="2592324"/>
            <a:ext cx="3694109" cy="2551176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</p:spPr>
      </p:pic>
      <p:sp useBgFill="1">
        <p:nvSpPr>
          <p:cNvPr id="133" name="Freeform: Shape 132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97852" cy="51435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5" name="Freeform: Shape 134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9878" cy="51435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29184" y="1131570"/>
            <a:ext cx="2571750" cy="217398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0000"/>
          </a:bodyPr>
          <a:lstStyle/>
          <a:p>
            <a:pPr marL="0" lvl="0" indent="0" defTabSz="914400">
              <a:spcAft>
                <a:spcPts val="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Istituto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comprensivo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paritario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Suore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Sacramentine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mokyk</a:t>
            </a:r>
            <a:r>
              <a:rPr lang="lt-LT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loje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lvl="0" indent="0" defTabSz="914400">
              <a:spcAft>
                <a:spcPts val="0"/>
              </a:spcAft>
            </a:pPr>
            <a:endParaRPr lang="en-US" sz="2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5992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408426"/>
            <a:ext cx="2561224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Google Shape;134;p23"/>
          <p:cNvPicPr preferRelativeResize="0"/>
          <p:nvPr/>
        </p:nvPicPr>
        <p:blipFill rotWithShape="1">
          <a:blip r:embed="rId3"/>
          <a:srcRect t="30346" r="3" b="3"/>
          <a:stretch/>
        </p:blipFill>
        <p:spPr>
          <a:xfrm>
            <a:off x="6396990" y="10"/>
            <a:ext cx="2747010" cy="2551166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4"/>
          <a:srcRect t="22837" r="-3" b="15211"/>
          <a:stretch/>
        </p:blipFill>
        <p:spPr>
          <a:xfrm>
            <a:off x="3836485" y="10"/>
            <a:ext cx="3088583" cy="2551166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132" name="Google Shape;132;p23"/>
          <p:cNvPicPr preferRelativeResize="0"/>
          <p:nvPr/>
        </p:nvPicPr>
        <p:blipFill rotWithShape="1">
          <a:blip r:embed="rId5"/>
          <a:srcRect t="9172" r="-3" b="26253"/>
          <a:stretch/>
        </p:blipFill>
        <p:spPr>
          <a:xfrm>
            <a:off x="3876264" y="2592324"/>
            <a:ext cx="5267735" cy="2551176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</p:spPr>
      </p:pic>
      <p:sp useBgFill="1">
        <p:nvSpPr>
          <p:cNvPr id="141" name="Freeform: Shape 140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5957" cy="51435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3" name="Freeform: Shape 142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37982" cy="51435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329184" y="1145286"/>
            <a:ext cx="3765042" cy="207797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  <a:buSzPts val="990"/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Istituto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comprensivo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paritario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Suore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Sacramentine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mokykloj</a:t>
            </a:r>
            <a:r>
              <a:rPr lang="lt-LT" sz="3200" b="1" dirty="0"/>
              <a:t>e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5992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3345839"/>
            <a:ext cx="3764306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6" name="Rectangle 145">
            <a:extLst>
              <a:ext uri="{FF2B5EF4-FFF2-40B4-BE49-F238E27FC236}">
                <a16:creationId xmlns:a16="http://schemas.microsoft.com/office/drawing/2014/main" id="{932495F0-C5CB-4823-AE70-EED61EBAB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638387" y="857250"/>
            <a:ext cx="3634740" cy="217398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</a:pPr>
            <a:r>
              <a:rPr lang="en-US" sz="3200" b="1" dirty="0"/>
              <a:t>“I.C.S. Via Napoli” </a:t>
            </a:r>
            <a:r>
              <a:rPr lang="en-US" sz="3200" b="1" dirty="0" err="1"/>
              <a:t>pradinėje</a:t>
            </a:r>
            <a:r>
              <a:rPr lang="en-US" sz="3200" b="1" dirty="0"/>
              <a:t> </a:t>
            </a:r>
            <a:r>
              <a:rPr lang="en-US" sz="3200" b="1" dirty="0" err="1"/>
              <a:t>mokykl</a:t>
            </a:r>
            <a:r>
              <a:rPr lang="lt-LT" sz="3200" b="1" dirty="0"/>
              <a:t>oje</a:t>
            </a:r>
            <a:endParaRPr lang="en-US" sz="3200" b="1" dirty="0"/>
          </a:p>
          <a:p>
            <a:pPr marL="0" lvl="0" indent="0" defTabSz="914400">
              <a:spcAft>
                <a:spcPts val="0"/>
              </a:spcAft>
            </a:pPr>
            <a:endParaRPr lang="en-US" sz="3800" dirty="0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CB8B9C25-D80D-48EC-B83A-231219A80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723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695717" y="379243"/>
            <a:ext cx="4080750" cy="1887346"/>
          </a:xfrm>
          <a:prstGeom prst="rect">
            <a:avLst/>
          </a:prstGeom>
          <a:noFill/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601CC70B-8875-45A1-8AFD-7D546E3C0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422" y="3133311"/>
            <a:ext cx="3618306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164162" y="2641635"/>
            <a:ext cx="3143860" cy="2357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153">
            <a:extLst>
              <a:ext uri="{FF2B5EF4-FFF2-40B4-BE49-F238E27FC236}">
                <a16:creationId xmlns:a16="http://schemas.microsoft.com/office/drawing/2014/main" id="{D7D12574-25F0-4BB1-AA48-9DE7527AF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5" name="Rectangle 155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711" y="166254"/>
            <a:ext cx="6288577" cy="9994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1249951" y="244576"/>
            <a:ext cx="6644096" cy="65161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lvl="0" indent="0" algn="ctr" defTabSz="914400">
              <a:spcAft>
                <a:spcPts val="0"/>
              </a:spcAft>
              <a:buSzPts val="990"/>
            </a:pPr>
            <a:r>
              <a:rPr lang="en-US" sz="3200" b="1" dirty="0"/>
              <a:t>“I.C.S. Via Napoli” </a:t>
            </a:r>
            <a:r>
              <a:rPr lang="en-US" sz="3200" b="1" dirty="0" err="1"/>
              <a:t>pradin</a:t>
            </a:r>
            <a:r>
              <a:rPr lang="lt-LT" sz="3200" b="1" dirty="0" err="1"/>
              <a:t>ėje</a:t>
            </a:r>
            <a:r>
              <a:rPr lang="lt-LT" sz="3200" b="1" dirty="0"/>
              <a:t> </a:t>
            </a:r>
            <a:r>
              <a:rPr lang="en-US" sz="3200" b="1" dirty="0" err="1"/>
              <a:t>mokykl</a:t>
            </a:r>
            <a:r>
              <a:rPr lang="lt-LT" sz="3200" b="1" dirty="0"/>
              <a:t>oje</a:t>
            </a:r>
            <a:endParaRPr lang="en-US" sz="3200" b="1" dirty="0"/>
          </a:p>
        </p:txBody>
      </p:sp>
      <p:sp>
        <p:nvSpPr>
          <p:cNvPr id="166" name="Rectangle: Rounded Corners 157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2332" y="908555"/>
            <a:ext cx="5419335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76631" y="1604613"/>
            <a:ext cx="2304288" cy="3072384"/>
          </a:xfrm>
          <a:prstGeom prst="rect">
            <a:avLst/>
          </a:prstGeom>
          <a:noFill/>
        </p:spPr>
      </p:pic>
      <p:pic>
        <p:nvPicPr>
          <p:cNvPr id="148" name="Google Shape;148;p2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183255" y="2099246"/>
            <a:ext cx="2777490" cy="2083117"/>
          </a:xfrm>
          <a:prstGeom prst="rect">
            <a:avLst/>
          </a:prstGeom>
          <a:noFill/>
        </p:spPr>
      </p:pic>
      <p:pic>
        <p:nvPicPr>
          <p:cNvPr id="147" name="Google Shape;147;p2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124194" y="2099246"/>
            <a:ext cx="2777490" cy="2083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1" name="Rectangle 160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Google Shape;155;p26" descr="Paveikslėlis, kuriame yra vidinis, lubos, grindys, siena&#10;&#10;Automatiškai sugeneruotas aprašymas"/>
          <p:cNvPicPr preferRelativeResize="0"/>
          <p:nvPr/>
        </p:nvPicPr>
        <p:blipFill rotWithShape="1">
          <a:blip r:embed="rId3"/>
          <a:srcRect t="46290" r="-2" b="19179"/>
          <a:stretch/>
        </p:blipFill>
        <p:spPr>
          <a:xfrm>
            <a:off x="3662268" y="10"/>
            <a:ext cx="5481732" cy="252373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</p:spPr>
      </p:pic>
      <p:pic>
        <p:nvPicPr>
          <p:cNvPr id="156" name="Google Shape;156;p26" descr="Paveikslėlis, kuriame yra žinutė, vidinis&#10;&#10;Automatiškai sugeneruotas aprašymas"/>
          <p:cNvPicPr preferRelativeResize="0"/>
          <p:nvPr/>
        </p:nvPicPr>
        <p:blipFill rotWithShape="1">
          <a:blip r:embed="rId4"/>
          <a:srcRect t="35335" r="-2" b="3278"/>
          <a:stretch/>
        </p:blipFill>
        <p:spPr>
          <a:xfrm>
            <a:off x="3662268" y="2619756"/>
            <a:ext cx="5481732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163" name="Freeform: Shape 162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5" name="Freeform: Shape 164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51435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329184" y="1143494"/>
            <a:ext cx="3764305" cy="208056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  <a:buClr>
                <a:srgbClr val="000000"/>
              </a:buClr>
              <a:buSzPct val="30937"/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“I.C.S. Via Napoli”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pradinė</a:t>
            </a:r>
            <a:r>
              <a:rPr lang="lt-LT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mokykl</a:t>
            </a:r>
            <a:r>
              <a:rPr lang="lt-LT" sz="3200" b="1" dirty="0"/>
              <a:t>oje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lvl="0" indent="0" defTabSz="914400">
              <a:spcAft>
                <a:spcPts val="0"/>
              </a:spcAft>
            </a:pP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5992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3345839"/>
            <a:ext cx="3764306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1" name="Rectangle 170">
            <a:extLst>
              <a:ext uri="{FF2B5EF4-FFF2-40B4-BE49-F238E27FC236}">
                <a16:creationId xmlns:a16="http://schemas.microsoft.com/office/drawing/2014/main" id="{E817EB35-4D5C-493B-8459-98C99FD16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640269" flipV="1">
            <a:off x="4190146" y="-415457"/>
            <a:ext cx="2958134" cy="2958134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628650" y="259357"/>
            <a:ext cx="3596373" cy="99417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  <a:buSzPts val="990"/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ANTRAS VIZITAS</a:t>
            </a:r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3596374" cy="326350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/>
              <a:t>Priimančioji organizacija:</a:t>
            </a:r>
            <a:r>
              <a:rPr lang="en-US"/>
              <a:t> „Fab Lab Palermo A.P.S.“ Palermas, Sicilija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/>
              <a:t>Laikotarpis:</a:t>
            </a:r>
            <a:r>
              <a:rPr lang="en-US"/>
              <a:t> 2022 05 22 - 2022 05 28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/>
              <a:t>Dalyviai:</a:t>
            </a:r>
            <a:r>
              <a:rPr lang="en-US"/>
              <a:t> Evelina Sobolienė, ikimokyklinio ugdymo mokytoja; Vidmantė Miliauskaitė-Mencė, direktorė.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66" name="Google Shape;166;p27"/>
          <p:cNvPicPr preferRelativeResize="0"/>
          <p:nvPr/>
        </p:nvPicPr>
        <p:blipFill rotWithShape="1">
          <a:blip r:embed="rId3"/>
          <a:srcRect l="888" r="12814" b="-1"/>
          <a:stretch/>
        </p:blipFill>
        <p:spPr>
          <a:xfrm>
            <a:off x="4533900" y="10"/>
            <a:ext cx="2507461" cy="2179224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  <a:noFill/>
        </p:spPr>
      </p:pic>
      <p:pic>
        <p:nvPicPr>
          <p:cNvPr id="163" name="Google Shape;163;p27"/>
          <p:cNvPicPr preferRelativeResize="0"/>
          <p:nvPr/>
        </p:nvPicPr>
        <p:blipFill rotWithShape="1">
          <a:blip r:embed="rId4"/>
          <a:srcRect l="18249" r="32773" b="2"/>
          <a:stretch/>
        </p:blipFill>
        <p:spPr>
          <a:xfrm>
            <a:off x="4629180" y="2366144"/>
            <a:ext cx="3022935" cy="2777356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</p:spPr>
      </p:pic>
      <p:pic>
        <p:nvPicPr>
          <p:cNvPr id="164" name="Google Shape;164;p27"/>
          <p:cNvPicPr preferRelativeResize="0"/>
          <p:nvPr/>
        </p:nvPicPr>
        <p:blipFill rotWithShape="1">
          <a:blip r:embed="rId5"/>
          <a:srcRect l="4887" r="3028" b="-6"/>
          <a:stretch/>
        </p:blipFill>
        <p:spPr>
          <a:xfrm>
            <a:off x="7142253" y="10"/>
            <a:ext cx="2001746" cy="2898566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  <a:noFill/>
        </p:spPr>
      </p:pic>
      <p:pic>
        <p:nvPicPr>
          <p:cNvPr id="165" name="Google Shape;165;p27"/>
          <p:cNvPicPr preferRelativeResize="0"/>
          <p:nvPr/>
        </p:nvPicPr>
        <p:blipFill rotWithShape="1">
          <a:blip r:embed="rId6"/>
          <a:srcRect l="1483" r="15069" b="-6"/>
          <a:stretch/>
        </p:blipFill>
        <p:spPr>
          <a:xfrm>
            <a:off x="7803157" y="3000970"/>
            <a:ext cx="1340843" cy="2142530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1" name="Rectangle 190">
            <a:extLst>
              <a:ext uri="{FF2B5EF4-FFF2-40B4-BE49-F238E27FC236}">
                <a16:creationId xmlns:a16="http://schemas.microsoft.com/office/drawing/2014/main" id="{3BE40A06-F20A-4590-B20B-34C50D338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711" y="166254"/>
            <a:ext cx="6288577" cy="9994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1069522" y="173811"/>
            <a:ext cx="6784521" cy="65161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PRADINĖ VALSTYBINĖ MOKYKL</a:t>
            </a:r>
            <a:r>
              <a:rPr lang="lt-LT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</a:t>
            </a:r>
            <a:r>
              <a:rPr lang="lt-LT" sz="3200" b="1" dirty="0"/>
              <a:t> 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“ARISTIDE GABELLI” 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2332" y="908555"/>
            <a:ext cx="5419335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 rotWithShape="1">
          <a:blip r:embed="rId3"/>
          <a:srcRect t="1419" r="-3" b="15616"/>
          <a:stretch/>
        </p:blipFill>
        <p:spPr>
          <a:xfrm>
            <a:off x="240030" y="1604613"/>
            <a:ext cx="2777490" cy="3072384"/>
          </a:xfrm>
          <a:prstGeom prst="rect">
            <a:avLst/>
          </a:prstGeom>
          <a:noFill/>
        </p:spPr>
      </p:pic>
      <p:pic>
        <p:nvPicPr>
          <p:cNvPr id="175" name="Google Shape;175;p28"/>
          <p:cNvPicPr preferRelativeResize="0"/>
          <p:nvPr/>
        </p:nvPicPr>
        <p:blipFill rotWithShape="1">
          <a:blip r:embed="rId4"/>
          <a:srcRect r="-3" b="17034"/>
          <a:stretch/>
        </p:blipFill>
        <p:spPr>
          <a:xfrm>
            <a:off x="3183255" y="1604613"/>
            <a:ext cx="2777490" cy="3072384"/>
          </a:xfrm>
          <a:prstGeom prst="rect">
            <a:avLst/>
          </a:prstGeom>
          <a:noFill/>
        </p:spPr>
      </p:pic>
      <p:pic>
        <p:nvPicPr>
          <p:cNvPr id="174" name="Google Shape;174;p28"/>
          <p:cNvPicPr preferRelativeResize="0"/>
          <p:nvPr/>
        </p:nvPicPr>
        <p:blipFill rotWithShape="1">
          <a:blip r:embed="rId5"/>
          <a:srcRect l="18460" r="13737" b="-3"/>
          <a:stretch/>
        </p:blipFill>
        <p:spPr>
          <a:xfrm>
            <a:off x="6124194" y="1604613"/>
            <a:ext cx="2777490" cy="3072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3" name="Rectangle 232">
            <a:extLst>
              <a:ext uri="{FF2B5EF4-FFF2-40B4-BE49-F238E27FC236}">
                <a16:creationId xmlns:a16="http://schemas.microsoft.com/office/drawing/2014/main" id="{64EEF0D6-2D1F-491D-AC56-0F0F95A31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Google Shape;180;p29"/>
          <p:cNvSpPr txBox="1">
            <a:spLocks noGrp="1"/>
          </p:cNvSpPr>
          <p:nvPr>
            <p:ph type="title"/>
          </p:nvPr>
        </p:nvSpPr>
        <p:spPr>
          <a:xfrm>
            <a:off x="480060" y="482600"/>
            <a:ext cx="2834640" cy="267693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“BORGESE-XXVII MAGGIO”PRADINĖ VALSTYBIN</a:t>
            </a:r>
            <a:r>
              <a:rPr lang="lt-LT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Ė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MOKYKLA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 rotWithShape="1">
          <a:blip r:embed="rId3"/>
          <a:srcRect l="24370" r="39697"/>
          <a:stretch/>
        </p:blipFill>
        <p:spPr>
          <a:xfrm>
            <a:off x="3516371" y="-1"/>
            <a:ext cx="2464285" cy="5143499"/>
          </a:xfrm>
          <a:custGeom>
            <a:avLst/>
            <a:gdLst/>
            <a:ahLst/>
            <a:cxnLst/>
            <a:rect l="l" t="t" r="r" b="b"/>
            <a:pathLst>
              <a:path w="3285713" h="6858000">
                <a:moveTo>
                  <a:pt x="16970" y="0"/>
                </a:moveTo>
                <a:lnTo>
                  <a:pt x="3269111" y="0"/>
                </a:lnTo>
                <a:lnTo>
                  <a:pt x="3265544" y="140686"/>
                </a:lnTo>
                <a:cubicBezTo>
                  <a:pt x="3266106" y="312749"/>
                  <a:pt x="3278516" y="484544"/>
                  <a:pt x="3276399" y="655695"/>
                </a:cubicBezTo>
                <a:cubicBezTo>
                  <a:pt x="3275270" y="750938"/>
                  <a:pt x="3254102" y="845927"/>
                  <a:pt x="3258053" y="941424"/>
                </a:cubicBezTo>
                <a:cubicBezTo>
                  <a:pt x="3269625" y="1230836"/>
                  <a:pt x="3265815" y="1520375"/>
                  <a:pt x="3280916" y="1809660"/>
                </a:cubicBezTo>
                <a:cubicBezTo>
                  <a:pt x="3290682" y="1950657"/>
                  <a:pt x="3285530" y="2092164"/>
                  <a:pt x="3265533" y="2232285"/>
                </a:cubicBezTo>
                <a:cubicBezTo>
                  <a:pt x="3248879" y="2337306"/>
                  <a:pt x="3259182" y="2443217"/>
                  <a:pt x="3266238" y="2548746"/>
                </a:cubicBezTo>
                <a:cubicBezTo>
                  <a:pt x="3274847" y="2676498"/>
                  <a:pt x="3279504" y="2804125"/>
                  <a:pt x="3265391" y="2932131"/>
                </a:cubicBezTo>
                <a:cubicBezTo>
                  <a:pt x="3255231" y="3023183"/>
                  <a:pt x="3264686" y="3114743"/>
                  <a:pt x="3270331" y="3206050"/>
                </a:cubicBezTo>
                <a:cubicBezTo>
                  <a:pt x="3277669" y="3301343"/>
                  <a:pt x="3277669" y="3396993"/>
                  <a:pt x="3270331" y="3492287"/>
                </a:cubicBezTo>
                <a:cubicBezTo>
                  <a:pt x="3262965" y="3579403"/>
                  <a:pt x="3264715" y="3666937"/>
                  <a:pt x="3275553" y="3753761"/>
                </a:cubicBezTo>
                <a:cubicBezTo>
                  <a:pt x="3287407" y="3855353"/>
                  <a:pt x="3278234" y="3956946"/>
                  <a:pt x="3269625" y="4058539"/>
                </a:cubicBezTo>
                <a:cubicBezTo>
                  <a:pt x="3254243" y="4237342"/>
                  <a:pt x="3261158" y="4416017"/>
                  <a:pt x="3272448" y="4594439"/>
                </a:cubicBezTo>
                <a:cubicBezTo>
                  <a:pt x="3279674" y="4717278"/>
                  <a:pt x="3275708" y="4840446"/>
                  <a:pt x="3260594" y="4962713"/>
                </a:cubicBezTo>
                <a:cubicBezTo>
                  <a:pt x="3257912" y="4987031"/>
                  <a:pt x="3256818" y="5011382"/>
                  <a:pt x="3256271" y="5035748"/>
                </a:cubicBezTo>
                <a:lnTo>
                  <a:pt x="3255961" y="5057561"/>
                </a:lnTo>
                <a:lnTo>
                  <a:pt x="3252009" y="5100947"/>
                </a:lnTo>
                <a:lnTo>
                  <a:pt x="3255359" y="5173266"/>
                </a:lnTo>
                <a:lnTo>
                  <a:pt x="3255007" y="5180867"/>
                </a:lnTo>
                <a:lnTo>
                  <a:pt x="3260282" y="5238783"/>
                </a:lnTo>
                <a:lnTo>
                  <a:pt x="3271301" y="5440455"/>
                </a:lnTo>
                <a:cubicBezTo>
                  <a:pt x="3272550" y="5528263"/>
                  <a:pt x="3270254" y="5616112"/>
                  <a:pt x="3264404" y="5703831"/>
                </a:cubicBezTo>
                <a:cubicBezTo>
                  <a:pt x="3255795" y="5865363"/>
                  <a:pt x="3264686" y="6026641"/>
                  <a:pt x="3275130" y="6188047"/>
                </a:cubicBezTo>
                <a:cubicBezTo>
                  <a:pt x="3287548" y="6379930"/>
                  <a:pt x="3267791" y="6571686"/>
                  <a:pt x="3264827" y="6763568"/>
                </a:cubicBezTo>
                <a:cubicBezTo>
                  <a:pt x="3264545" y="6780776"/>
                  <a:pt x="3265603" y="6798015"/>
                  <a:pt x="3266909" y="6815254"/>
                </a:cubicBezTo>
                <a:lnTo>
                  <a:pt x="3269857" y="6858000"/>
                </a:lnTo>
                <a:lnTo>
                  <a:pt x="15795" y="6858000"/>
                </a:lnTo>
                <a:lnTo>
                  <a:pt x="11716" y="6584216"/>
                </a:lnTo>
                <a:cubicBezTo>
                  <a:pt x="9693" y="6488368"/>
                  <a:pt x="8801" y="6392585"/>
                  <a:pt x="14216" y="6297024"/>
                </a:cubicBezTo>
                <a:cubicBezTo>
                  <a:pt x="20970" y="6178401"/>
                  <a:pt x="19695" y="6058378"/>
                  <a:pt x="14981" y="5940264"/>
                </a:cubicBezTo>
                <a:cubicBezTo>
                  <a:pt x="10266" y="5822153"/>
                  <a:pt x="3896" y="5703912"/>
                  <a:pt x="14981" y="5585799"/>
                </a:cubicBezTo>
                <a:cubicBezTo>
                  <a:pt x="23136" y="5483192"/>
                  <a:pt x="25047" y="5380177"/>
                  <a:pt x="20714" y="5277330"/>
                </a:cubicBezTo>
                <a:cubicBezTo>
                  <a:pt x="15745" y="5098058"/>
                  <a:pt x="6063" y="4918659"/>
                  <a:pt x="16637" y="4739386"/>
                </a:cubicBezTo>
                <a:cubicBezTo>
                  <a:pt x="32819" y="4468249"/>
                  <a:pt x="23136" y="4197366"/>
                  <a:pt x="10394" y="3926484"/>
                </a:cubicBezTo>
                <a:cubicBezTo>
                  <a:pt x="1475" y="3741096"/>
                  <a:pt x="-5915" y="3555837"/>
                  <a:pt x="6827" y="3370449"/>
                </a:cubicBezTo>
                <a:cubicBezTo>
                  <a:pt x="19822" y="3179328"/>
                  <a:pt x="35749" y="2988333"/>
                  <a:pt x="25939" y="2796448"/>
                </a:cubicBezTo>
                <a:cubicBezTo>
                  <a:pt x="19568" y="2674258"/>
                  <a:pt x="7463" y="2552194"/>
                  <a:pt x="15364" y="2429877"/>
                </a:cubicBezTo>
                <a:cubicBezTo>
                  <a:pt x="21696" y="2301584"/>
                  <a:pt x="19861" y="2173023"/>
                  <a:pt x="9885" y="2044959"/>
                </a:cubicBezTo>
                <a:cubicBezTo>
                  <a:pt x="4151" y="1980959"/>
                  <a:pt x="4151" y="1916564"/>
                  <a:pt x="9885" y="1852564"/>
                </a:cubicBezTo>
                <a:cubicBezTo>
                  <a:pt x="26168" y="1696405"/>
                  <a:pt x="30423" y="1539214"/>
                  <a:pt x="22626" y="1382405"/>
                </a:cubicBezTo>
                <a:cubicBezTo>
                  <a:pt x="18166" y="1264292"/>
                  <a:pt x="10394" y="1146307"/>
                  <a:pt x="15872" y="1027940"/>
                </a:cubicBezTo>
                <a:cubicBezTo>
                  <a:pt x="22370" y="889440"/>
                  <a:pt x="27340" y="750814"/>
                  <a:pt x="20970" y="612314"/>
                </a:cubicBezTo>
                <a:cubicBezTo>
                  <a:pt x="14267" y="463706"/>
                  <a:pt x="15452" y="314847"/>
                  <a:pt x="24536" y="166365"/>
                </a:cubicBezTo>
                <a:close/>
              </a:path>
            </a:pathLst>
          </a:custGeom>
          <a:noFill/>
        </p:spPr>
      </p:pic>
      <p:pic>
        <p:nvPicPr>
          <p:cNvPr id="183" name="Google Shape;183;p29"/>
          <p:cNvPicPr preferRelativeResize="0"/>
          <p:nvPr/>
        </p:nvPicPr>
        <p:blipFill rotWithShape="1">
          <a:blip r:embed="rId4"/>
          <a:srcRect l="9103" r="18908" b="2"/>
          <a:stretch/>
        </p:blipFill>
        <p:spPr>
          <a:xfrm>
            <a:off x="6124233" y="2"/>
            <a:ext cx="3019766" cy="3146048"/>
          </a:xfrm>
          <a:custGeom>
            <a:avLst/>
            <a:gdLst/>
            <a:ahLst/>
            <a:cxnLst/>
            <a:rect l="l" t="t" r="r" b="b"/>
            <a:pathLst>
              <a:path w="4026354" h="4194731">
                <a:moveTo>
                  <a:pt x="23605" y="0"/>
                </a:moveTo>
                <a:lnTo>
                  <a:pt x="4026354" y="0"/>
                </a:lnTo>
                <a:lnTo>
                  <a:pt x="4026354" y="4174564"/>
                </a:lnTo>
                <a:lnTo>
                  <a:pt x="3905945" y="4162010"/>
                </a:lnTo>
                <a:cubicBezTo>
                  <a:pt x="3861284" y="4160178"/>
                  <a:pt x="3816513" y="4161154"/>
                  <a:pt x="3771885" y="4164948"/>
                </a:cubicBezTo>
                <a:cubicBezTo>
                  <a:pt x="3541871" y="4179705"/>
                  <a:pt x="3311601" y="4173044"/>
                  <a:pt x="3081586" y="4176309"/>
                </a:cubicBezTo>
                <a:cubicBezTo>
                  <a:pt x="2773880" y="4180750"/>
                  <a:pt x="2466429" y="4169388"/>
                  <a:pt x="2158851" y="4168344"/>
                </a:cubicBezTo>
                <a:cubicBezTo>
                  <a:pt x="2095807" y="4168083"/>
                  <a:pt x="2032508" y="4171478"/>
                  <a:pt x="1969719" y="4176701"/>
                </a:cubicBezTo>
                <a:cubicBezTo>
                  <a:pt x="1882731" y="4183754"/>
                  <a:pt x="1796889" y="4174873"/>
                  <a:pt x="1710666" y="4166515"/>
                </a:cubicBezTo>
                <a:cubicBezTo>
                  <a:pt x="1606738" y="4156460"/>
                  <a:pt x="1503066" y="4165340"/>
                  <a:pt x="1399776" y="4176963"/>
                </a:cubicBezTo>
                <a:cubicBezTo>
                  <a:pt x="1222450" y="4196539"/>
                  <a:pt x="1043788" y="4199947"/>
                  <a:pt x="865876" y="4187149"/>
                </a:cubicBezTo>
                <a:cubicBezTo>
                  <a:pt x="669356" y="4173436"/>
                  <a:pt x="472966" y="4175918"/>
                  <a:pt x="276446" y="4176963"/>
                </a:cubicBezTo>
                <a:lnTo>
                  <a:pt x="21362" y="4176292"/>
                </a:lnTo>
                <a:lnTo>
                  <a:pt x="14458" y="4122289"/>
                </a:lnTo>
                <a:cubicBezTo>
                  <a:pt x="3338" y="4042652"/>
                  <a:pt x="-1375" y="3962394"/>
                  <a:pt x="346" y="3882149"/>
                </a:cubicBezTo>
                <a:cubicBezTo>
                  <a:pt x="205" y="3686075"/>
                  <a:pt x="9942" y="3490382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1"/>
                  <a:pt x="30264" y="2835999"/>
                </a:cubicBezTo>
                <a:cubicBezTo>
                  <a:pt x="47622" y="2740756"/>
                  <a:pt x="39860" y="2645512"/>
                  <a:pt x="33510" y="2550269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8" y="288533"/>
                </a:cubicBezTo>
                <a:close/>
              </a:path>
            </a:pathLst>
          </a:custGeom>
          <a:noFill/>
        </p:spPr>
      </p:pic>
      <p:sp>
        <p:nvSpPr>
          <p:cNvPr id="23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3306950"/>
            <a:ext cx="2537460" cy="13716"/>
          </a:xfrm>
          <a:custGeom>
            <a:avLst/>
            <a:gdLst>
              <a:gd name="connsiteX0" fmla="*/ 0 w 2537460"/>
              <a:gd name="connsiteY0" fmla="*/ 0 h 13716"/>
              <a:gd name="connsiteX1" fmla="*/ 608990 w 2537460"/>
              <a:gd name="connsiteY1" fmla="*/ 0 h 13716"/>
              <a:gd name="connsiteX2" fmla="*/ 1192606 w 2537460"/>
              <a:gd name="connsiteY2" fmla="*/ 0 h 13716"/>
              <a:gd name="connsiteX3" fmla="*/ 1776222 w 2537460"/>
              <a:gd name="connsiteY3" fmla="*/ 0 h 13716"/>
              <a:gd name="connsiteX4" fmla="*/ 2537460 w 2537460"/>
              <a:gd name="connsiteY4" fmla="*/ 0 h 13716"/>
              <a:gd name="connsiteX5" fmla="*/ 2537460 w 2537460"/>
              <a:gd name="connsiteY5" fmla="*/ 13716 h 13716"/>
              <a:gd name="connsiteX6" fmla="*/ 1852346 w 2537460"/>
              <a:gd name="connsiteY6" fmla="*/ 13716 h 13716"/>
              <a:gd name="connsiteX7" fmla="*/ 1243355 w 2537460"/>
              <a:gd name="connsiteY7" fmla="*/ 13716 h 13716"/>
              <a:gd name="connsiteX8" fmla="*/ 659740 w 2537460"/>
              <a:gd name="connsiteY8" fmla="*/ 13716 h 13716"/>
              <a:gd name="connsiteX9" fmla="*/ 0 w 2537460"/>
              <a:gd name="connsiteY9" fmla="*/ 13716 h 13716"/>
              <a:gd name="connsiteX10" fmla="*/ 0 w 2537460"/>
              <a:gd name="connsiteY10" fmla="*/ 0 h 13716"/>
              <a:gd name="connsiteX0" fmla="*/ 0 w 2537460"/>
              <a:gd name="connsiteY0" fmla="*/ 0 h 13716"/>
              <a:gd name="connsiteX1" fmla="*/ 583616 w 2537460"/>
              <a:gd name="connsiteY1" fmla="*/ 0 h 13716"/>
              <a:gd name="connsiteX2" fmla="*/ 1268730 w 2537460"/>
              <a:gd name="connsiteY2" fmla="*/ 0 h 13716"/>
              <a:gd name="connsiteX3" fmla="*/ 1826971 w 2537460"/>
              <a:gd name="connsiteY3" fmla="*/ 0 h 13716"/>
              <a:gd name="connsiteX4" fmla="*/ 2537460 w 2537460"/>
              <a:gd name="connsiteY4" fmla="*/ 0 h 13716"/>
              <a:gd name="connsiteX5" fmla="*/ 2537460 w 2537460"/>
              <a:gd name="connsiteY5" fmla="*/ 13716 h 13716"/>
              <a:gd name="connsiteX6" fmla="*/ 1928470 w 2537460"/>
              <a:gd name="connsiteY6" fmla="*/ 13716 h 13716"/>
              <a:gd name="connsiteX7" fmla="*/ 1243355 w 2537460"/>
              <a:gd name="connsiteY7" fmla="*/ 13716 h 13716"/>
              <a:gd name="connsiteX8" fmla="*/ 634365 w 2537460"/>
              <a:gd name="connsiteY8" fmla="*/ 13716 h 13716"/>
              <a:gd name="connsiteX9" fmla="*/ 0 w 2537460"/>
              <a:gd name="connsiteY9" fmla="*/ 13716 h 13716"/>
              <a:gd name="connsiteX10" fmla="*/ 0 w 253746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7460" h="13716" fill="none" extrusionOk="0">
                <a:moveTo>
                  <a:pt x="0" y="0"/>
                </a:moveTo>
                <a:cubicBezTo>
                  <a:pt x="176930" y="9240"/>
                  <a:pt x="374898" y="38866"/>
                  <a:pt x="608990" y="0"/>
                </a:cubicBezTo>
                <a:cubicBezTo>
                  <a:pt x="795372" y="-46741"/>
                  <a:pt x="895209" y="-159"/>
                  <a:pt x="1192606" y="0"/>
                </a:cubicBezTo>
                <a:cubicBezTo>
                  <a:pt x="1492451" y="11334"/>
                  <a:pt x="1633796" y="-21977"/>
                  <a:pt x="1776222" y="0"/>
                </a:cubicBezTo>
                <a:cubicBezTo>
                  <a:pt x="1898698" y="-2342"/>
                  <a:pt x="2184615" y="-15580"/>
                  <a:pt x="2537460" y="0"/>
                </a:cubicBezTo>
                <a:cubicBezTo>
                  <a:pt x="2536768" y="5888"/>
                  <a:pt x="2537218" y="7585"/>
                  <a:pt x="2537460" y="13716"/>
                </a:cubicBezTo>
                <a:cubicBezTo>
                  <a:pt x="2376235" y="13455"/>
                  <a:pt x="2002911" y="23500"/>
                  <a:pt x="1852346" y="13716"/>
                </a:cubicBezTo>
                <a:cubicBezTo>
                  <a:pt x="1708475" y="9471"/>
                  <a:pt x="1381469" y="-12107"/>
                  <a:pt x="1243355" y="13716"/>
                </a:cubicBezTo>
                <a:cubicBezTo>
                  <a:pt x="1121254" y="15633"/>
                  <a:pt x="813665" y="36130"/>
                  <a:pt x="659740" y="13716"/>
                </a:cubicBezTo>
                <a:cubicBezTo>
                  <a:pt x="474822" y="-23676"/>
                  <a:pt x="129675" y="59771"/>
                  <a:pt x="0" y="13716"/>
                </a:cubicBezTo>
                <a:cubicBezTo>
                  <a:pt x="-272" y="10611"/>
                  <a:pt x="1187" y="4872"/>
                  <a:pt x="0" y="0"/>
                </a:cubicBezTo>
                <a:close/>
              </a:path>
              <a:path w="2537460" h="13716" stroke="0" extrusionOk="0">
                <a:moveTo>
                  <a:pt x="0" y="0"/>
                </a:moveTo>
                <a:cubicBezTo>
                  <a:pt x="260366" y="-1373"/>
                  <a:pt x="292781" y="-7804"/>
                  <a:pt x="583616" y="0"/>
                </a:cubicBezTo>
                <a:cubicBezTo>
                  <a:pt x="870185" y="-4368"/>
                  <a:pt x="1117460" y="14415"/>
                  <a:pt x="1268730" y="0"/>
                </a:cubicBezTo>
                <a:cubicBezTo>
                  <a:pt x="1409685" y="26835"/>
                  <a:pt x="1716958" y="24974"/>
                  <a:pt x="1826971" y="0"/>
                </a:cubicBezTo>
                <a:cubicBezTo>
                  <a:pt x="1919016" y="-24200"/>
                  <a:pt x="2355197" y="-44168"/>
                  <a:pt x="2537460" y="0"/>
                </a:cubicBezTo>
                <a:cubicBezTo>
                  <a:pt x="2537928" y="4754"/>
                  <a:pt x="2538246" y="7202"/>
                  <a:pt x="2537460" y="13716"/>
                </a:cubicBezTo>
                <a:cubicBezTo>
                  <a:pt x="2301558" y="15257"/>
                  <a:pt x="2039240" y="-2584"/>
                  <a:pt x="1928470" y="13716"/>
                </a:cubicBezTo>
                <a:cubicBezTo>
                  <a:pt x="1801428" y="4281"/>
                  <a:pt x="1439155" y="31738"/>
                  <a:pt x="1243355" y="13716"/>
                </a:cubicBezTo>
                <a:cubicBezTo>
                  <a:pt x="1093900" y="-5323"/>
                  <a:pt x="798653" y="19465"/>
                  <a:pt x="634365" y="13716"/>
                </a:cubicBezTo>
                <a:cubicBezTo>
                  <a:pt x="461055" y="28701"/>
                  <a:pt x="142244" y="25916"/>
                  <a:pt x="0" y="13716"/>
                </a:cubicBezTo>
                <a:cubicBezTo>
                  <a:pt x="255" y="8106"/>
                  <a:pt x="1215" y="5237"/>
                  <a:pt x="0" y="0"/>
                </a:cubicBezTo>
                <a:close/>
              </a:path>
              <a:path w="2537460" h="13716" fill="none" stroke="0" extrusionOk="0">
                <a:moveTo>
                  <a:pt x="0" y="0"/>
                </a:moveTo>
                <a:cubicBezTo>
                  <a:pt x="198785" y="-7835"/>
                  <a:pt x="411408" y="40531"/>
                  <a:pt x="608990" y="0"/>
                </a:cubicBezTo>
                <a:cubicBezTo>
                  <a:pt x="814264" y="-40107"/>
                  <a:pt x="887425" y="8080"/>
                  <a:pt x="1192606" y="0"/>
                </a:cubicBezTo>
                <a:cubicBezTo>
                  <a:pt x="1473581" y="-23399"/>
                  <a:pt x="1630418" y="14688"/>
                  <a:pt x="1776222" y="0"/>
                </a:cubicBezTo>
                <a:cubicBezTo>
                  <a:pt x="1911150" y="55222"/>
                  <a:pt x="2173167" y="7972"/>
                  <a:pt x="2537460" y="0"/>
                </a:cubicBezTo>
                <a:cubicBezTo>
                  <a:pt x="2536691" y="5840"/>
                  <a:pt x="2536852" y="8037"/>
                  <a:pt x="2537460" y="13716"/>
                </a:cubicBezTo>
                <a:cubicBezTo>
                  <a:pt x="2403871" y="505"/>
                  <a:pt x="1973675" y="17077"/>
                  <a:pt x="1852346" y="13716"/>
                </a:cubicBezTo>
                <a:cubicBezTo>
                  <a:pt x="1700406" y="7538"/>
                  <a:pt x="1360895" y="8866"/>
                  <a:pt x="1243355" y="13716"/>
                </a:cubicBezTo>
                <a:cubicBezTo>
                  <a:pt x="1147054" y="35718"/>
                  <a:pt x="830308" y="40740"/>
                  <a:pt x="659740" y="13716"/>
                </a:cubicBezTo>
                <a:cubicBezTo>
                  <a:pt x="506166" y="-20172"/>
                  <a:pt x="140889" y="33350"/>
                  <a:pt x="0" y="13716"/>
                </a:cubicBezTo>
                <a:cubicBezTo>
                  <a:pt x="48" y="10879"/>
                  <a:pt x="353" y="48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537460"/>
                      <a:gd name="connsiteY0" fmla="*/ 0 h 13716"/>
                      <a:gd name="connsiteX1" fmla="*/ 608990 w 2537460"/>
                      <a:gd name="connsiteY1" fmla="*/ 0 h 13716"/>
                      <a:gd name="connsiteX2" fmla="*/ 1192606 w 2537460"/>
                      <a:gd name="connsiteY2" fmla="*/ 0 h 13716"/>
                      <a:gd name="connsiteX3" fmla="*/ 1776222 w 2537460"/>
                      <a:gd name="connsiteY3" fmla="*/ 0 h 13716"/>
                      <a:gd name="connsiteX4" fmla="*/ 2537460 w 2537460"/>
                      <a:gd name="connsiteY4" fmla="*/ 0 h 13716"/>
                      <a:gd name="connsiteX5" fmla="*/ 2537460 w 2537460"/>
                      <a:gd name="connsiteY5" fmla="*/ 13716 h 13716"/>
                      <a:gd name="connsiteX6" fmla="*/ 1852346 w 2537460"/>
                      <a:gd name="connsiteY6" fmla="*/ 13716 h 13716"/>
                      <a:gd name="connsiteX7" fmla="*/ 1243355 w 2537460"/>
                      <a:gd name="connsiteY7" fmla="*/ 13716 h 13716"/>
                      <a:gd name="connsiteX8" fmla="*/ 659740 w 2537460"/>
                      <a:gd name="connsiteY8" fmla="*/ 13716 h 13716"/>
                      <a:gd name="connsiteX9" fmla="*/ 0 w 2537460"/>
                      <a:gd name="connsiteY9" fmla="*/ 13716 h 13716"/>
                      <a:gd name="connsiteX10" fmla="*/ 0 w 2537460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37460" h="13716" fill="none" extrusionOk="0">
                        <a:moveTo>
                          <a:pt x="0" y="0"/>
                        </a:moveTo>
                        <a:cubicBezTo>
                          <a:pt x="174960" y="27535"/>
                          <a:pt x="415230" y="23166"/>
                          <a:pt x="608990" y="0"/>
                        </a:cubicBezTo>
                        <a:cubicBezTo>
                          <a:pt x="802750" y="-23166"/>
                          <a:pt x="909071" y="9624"/>
                          <a:pt x="1192606" y="0"/>
                        </a:cubicBezTo>
                        <a:cubicBezTo>
                          <a:pt x="1476141" y="-9624"/>
                          <a:pt x="1643838" y="-10946"/>
                          <a:pt x="1776222" y="0"/>
                        </a:cubicBezTo>
                        <a:cubicBezTo>
                          <a:pt x="1908606" y="10946"/>
                          <a:pt x="2181276" y="7294"/>
                          <a:pt x="2537460" y="0"/>
                        </a:cubicBezTo>
                        <a:cubicBezTo>
                          <a:pt x="2537110" y="5728"/>
                          <a:pt x="2537070" y="7624"/>
                          <a:pt x="2537460" y="13716"/>
                        </a:cubicBezTo>
                        <a:cubicBezTo>
                          <a:pt x="2373415" y="3287"/>
                          <a:pt x="1997204" y="26925"/>
                          <a:pt x="1852346" y="13716"/>
                        </a:cubicBezTo>
                        <a:cubicBezTo>
                          <a:pt x="1707488" y="507"/>
                          <a:pt x="1365341" y="6285"/>
                          <a:pt x="1243355" y="13716"/>
                        </a:cubicBezTo>
                        <a:cubicBezTo>
                          <a:pt x="1121369" y="21147"/>
                          <a:pt x="823941" y="41072"/>
                          <a:pt x="659740" y="13716"/>
                        </a:cubicBezTo>
                        <a:cubicBezTo>
                          <a:pt x="495540" y="-13640"/>
                          <a:pt x="147479" y="33358"/>
                          <a:pt x="0" y="13716"/>
                        </a:cubicBezTo>
                        <a:cubicBezTo>
                          <a:pt x="-302" y="10335"/>
                          <a:pt x="417" y="4724"/>
                          <a:pt x="0" y="0"/>
                        </a:cubicBezTo>
                        <a:close/>
                      </a:path>
                      <a:path w="2537460" h="13716" stroke="0" extrusionOk="0">
                        <a:moveTo>
                          <a:pt x="0" y="0"/>
                        </a:moveTo>
                        <a:cubicBezTo>
                          <a:pt x="255465" y="-5970"/>
                          <a:pt x="303560" y="-7554"/>
                          <a:pt x="583616" y="0"/>
                        </a:cubicBezTo>
                        <a:cubicBezTo>
                          <a:pt x="863672" y="7554"/>
                          <a:pt x="1115780" y="-19811"/>
                          <a:pt x="1268730" y="0"/>
                        </a:cubicBezTo>
                        <a:cubicBezTo>
                          <a:pt x="1421680" y="19811"/>
                          <a:pt x="1695220" y="23136"/>
                          <a:pt x="1826971" y="0"/>
                        </a:cubicBezTo>
                        <a:cubicBezTo>
                          <a:pt x="1958722" y="-23136"/>
                          <a:pt x="2329451" y="-27529"/>
                          <a:pt x="2537460" y="0"/>
                        </a:cubicBezTo>
                        <a:cubicBezTo>
                          <a:pt x="2537989" y="5071"/>
                          <a:pt x="2537735" y="7437"/>
                          <a:pt x="2537460" y="13716"/>
                        </a:cubicBezTo>
                        <a:cubicBezTo>
                          <a:pt x="2301366" y="-13304"/>
                          <a:pt x="2056229" y="-2726"/>
                          <a:pt x="1928470" y="13716"/>
                        </a:cubicBezTo>
                        <a:cubicBezTo>
                          <a:pt x="1800711" y="30158"/>
                          <a:pt x="1409086" y="46944"/>
                          <a:pt x="1243355" y="13716"/>
                        </a:cubicBezTo>
                        <a:cubicBezTo>
                          <a:pt x="1077625" y="-19512"/>
                          <a:pt x="796567" y="27633"/>
                          <a:pt x="634365" y="13716"/>
                        </a:cubicBezTo>
                        <a:cubicBezTo>
                          <a:pt x="472163" y="-201"/>
                          <a:pt x="137791" y="37201"/>
                          <a:pt x="0" y="13716"/>
                        </a:cubicBezTo>
                        <a:cubicBezTo>
                          <a:pt x="198" y="8947"/>
                          <a:pt x="304" y="52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2" name="Google Shape;182;p29"/>
          <p:cNvPicPr preferRelativeResize="0"/>
          <p:nvPr/>
        </p:nvPicPr>
        <p:blipFill rotWithShape="1">
          <a:blip r:embed="rId5"/>
          <a:srcRect t="17023" r="-4" b="-4"/>
          <a:stretch/>
        </p:blipFill>
        <p:spPr>
          <a:xfrm>
            <a:off x="6137076" y="3272203"/>
            <a:ext cx="3006924" cy="1871297"/>
          </a:xfrm>
          <a:custGeom>
            <a:avLst/>
            <a:gdLst/>
            <a:ahLst/>
            <a:cxnLst/>
            <a:rect l="l" t="t" r="r" b="b"/>
            <a:pathLst>
              <a:path w="4009232" h="2495062">
                <a:moveTo>
                  <a:pt x="2357618" y="4"/>
                </a:moveTo>
                <a:cubicBezTo>
                  <a:pt x="2402184" y="-78"/>
                  <a:pt x="2446761" y="1163"/>
                  <a:pt x="2491337" y="4428"/>
                </a:cubicBezTo>
                <a:cubicBezTo>
                  <a:pt x="2641421" y="17813"/>
                  <a:pt x="2792204" y="21079"/>
                  <a:pt x="2942707" y="14222"/>
                </a:cubicBezTo>
                <a:cubicBezTo>
                  <a:pt x="3063650" y="5694"/>
                  <a:pt x="3184962" y="4206"/>
                  <a:pt x="3306070" y="9782"/>
                </a:cubicBezTo>
                <a:cubicBezTo>
                  <a:pt x="3418912" y="16442"/>
                  <a:pt x="3531755" y="23233"/>
                  <a:pt x="3644979" y="19315"/>
                </a:cubicBezTo>
                <a:cubicBezTo>
                  <a:pt x="3690065" y="17748"/>
                  <a:pt x="3734514" y="15789"/>
                  <a:pt x="3779218" y="13177"/>
                </a:cubicBezTo>
                <a:cubicBezTo>
                  <a:pt x="3820337" y="9619"/>
                  <a:pt x="3861567" y="7938"/>
                  <a:pt x="3902788" y="8133"/>
                </a:cubicBezTo>
                <a:lnTo>
                  <a:pt x="4009232" y="13493"/>
                </a:lnTo>
                <a:lnTo>
                  <a:pt x="4009232" y="2495062"/>
                </a:lnTo>
                <a:lnTo>
                  <a:pt x="6243" y="2495062"/>
                </a:lnTo>
                <a:lnTo>
                  <a:pt x="25280" y="2123536"/>
                </a:lnTo>
                <a:cubicBezTo>
                  <a:pt x="28243" y="1879841"/>
                  <a:pt x="36288" y="1635638"/>
                  <a:pt x="11167" y="1392705"/>
                </a:cubicBezTo>
                <a:cubicBezTo>
                  <a:pt x="-5908" y="1228125"/>
                  <a:pt x="865" y="1064307"/>
                  <a:pt x="3970" y="899855"/>
                </a:cubicBezTo>
                <a:cubicBezTo>
                  <a:pt x="7498" y="715082"/>
                  <a:pt x="5805" y="530184"/>
                  <a:pt x="5805" y="345412"/>
                </a:cubicBezTo>
                <a:cubicBezTo>
                  <a:pt x="5522" y="265027"/>
                  <a:pt x="10321" y="185150"/>
                  <a:pt x="18506" y="105145"/>
                </a:cubicBezTo>
                <a:cubicBezTo>
                  <a:pt x="21435" y="76128"/>
                  <a:pt x="22749" y="47150"/>
                  <a:pt x="22780" y="18221"/>
                </a:cubicBezTo>
                <a:lnTo>
                  <a:pt x="22508" y="11325"/>
                </a:lnTo>
                <a:lnTo>
                  <a:pt x="119228" y="7824"/>
                </a:lnTo>
                <a:cubicBezTo>
                  <a:pt x="263604" y="-156"/>
                  <a:pt x="408364" y="3162"/>
                  <a:pt x="552257" y="17748"/>
                </a:cubicBezTo>
                <a:cubicBezTo>
                  <a:pt x="654057" y="25440"/>
                  <a:pt x="756316" y="24213"/>
                  <a:pt x="857924" y="14092"/>
                </a:cubicBezTo>
                <a:cubicBezTo>
                  <a:pt x="1044382" y="-1710"/>
                  <a:pt x="1230457" y="10958"/>
                  <a:pt x="1416533" y="21666"/>
                </a:cubicBezTo>
                <a:cubicBezTo>
                  <a:pt x="1596750" y="32113"/>
                  <a:pt x="1776839" y="24408"/>
                  <a:pt x="1957056" y="17487"/>
                </a:cubicBezTo>
                <a:cubicBezTo>
                  <a:pt x="2090308" y="12394"/>
                  <a:pt x="2223918" y="249"/>
                  <a:pt x="2357618" y="4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3" name="Rectangle 197">
            <a:extLst>
              <a:ext uri="{FF2B5EF4-FFF2-40B4-BE49-F238E27FC236}">
                <a16:creationId xmlns:a16="http://schemas.microsoft.com/office/drawing/2014/main" id="{614141FC-8189-47F8-821A-FC9A4E91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" name="Rectangle 199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216262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630936" y="382535"/>
            <a:ext cx="7704800" cy="123444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”GIUSEPPE VERDI” VIDURINĖ VALSTYBINĖ MOKYKL</a:t>
            </a:r>
            <a:r>
              <a:rPr lang="lt-LT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735723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98623" y="992897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2" name="Google Shape;192;p30"/>
          <p:cNvPicPr preferRelativeResize="0"/>
          <p:nvPr/>
        </p:nvPicPr>
        <p:blipFill rotWithShape="1">
          <a:blip r:embed="rId3"/>
          <a:srcRect r="-1" b="23851"/>
          <a:stretch/>
        </p:blipFill>
        <p:spPr>
          <a:xfrm>
            <a:off x="418338" y="1954846"/>
            <a:ext cx="2688336" cy="2729484"/>
          </a:xfrm>
          <a:prstGeom prst="rect">
            <a:avLst/>
          </a:prstGeom>
          <a:noFill/>
        </p:spPr>
      </p:pic>
      <p:pic>
        <p:nvPicPr>
          <p:cNvPr id="191" name="Google Shape;191;p30"/>
          <p:cNvPicPr preferRelativeResize="0"/>
          <p:nvPr/>
        </p:nvPicPr>
        <p:blipFill rotWithShape="1">
          <a:blip r:embed="rId4"/>
          <a:srcRect l="4738" r="21390" b="-3"/>
          <a:stretch/>
        </p:blipFill>
        <p:spPr>
          <a:xfrm>
            <a:off x="3260699" y="1954846"/>
            <a:ext cx="2688336" cy="2729484"/>
          </a:xfrm>
          <a:prstGeom prst="rect">
            <a:avLst/>
          </a:prstGeom>
          <a:noFill/>
        </p:spPr>
      </p:pic>
      <p:pic>
        <p:nvPicPr>
          <p:cNvPr id="193" name="Google Shape;193;p30"/>
          <p:cNvPicPr preferRelativeResize="0"/>
          <p:nvPr/>
        </p:nvPicPr>
        <p:blipFill rotWithShape="1">
          <a:blip r:embed="rId5"/>
          <a:srcRect l="12851" r="2695" b="4"/>
          <a:stretch/>
        </p:blipFill>
        <p:spPr>
          <a:xfrm>
            <a:off x="6103061" y="1954846"/>
            <a:ext cx="2688336" cy="2729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" name="Rectangle 207">
            <a:extLst>
              <a:ext uri="{FF2B5EF4-FFF2-40B4-BE49-F238E27FC236}">
                <a16:creationId xmlns:a16="http://schemas.microsoft.com/office/drawing/2014/main" id="{9AB13476-CE21-4746-B044-FD491AC84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Google Shape;198;p31"/>
          <p:cNvSpPr txBox="1">
            <a:spLocks noGrp="1"/>
          </p:cNvSpPr>
          <p:nvPr>
            <p:ph type="title"/>
          </p:nvPr>
        </p:nvSpPr>
        <p:spPr>
          <a:xfrm>
            <a:off x="390239" y="698628"/>
            <a:ext cx="3300017" cy="123189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“BORGESE-XXVII MAGGIO”PRADINĖ VALSTYBINĖ  MOKYKL</a:t>
            </a:r>
            <a:r>
              <a:rPr lang="lt-LT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996" y="1817370"/>
            <a:ext cx="2907792" cy="13716"/>
          </a:xfrm>
          <a:custGeom>
            <a:avLst/>
            <a:gdLst>
              <a:gd name="connsiteX0" fmla="*/ 0 w 2907792"/>
              <a:gd name="connsiteY0" fmla="*/ 0 h 13716"/>
              <a:gd name="connsiteX1" fmla="*/ 552480 w 2907792"/>
              <a:gd name="connsiteY1" fmla="*/ 0 h 13716"/>
              <a:gd name="connsiteX2" fmla="*/ 1104961 w 2907792"/>
              <a:gd name="connsiteY2" fmla="*/ 0 h 13716"/>
              <a:gd name="connsiteX3" fmla="*/ 1599286 w 2907792"/>
              <a:gd name="connsiteY3" fmla="*/ 0 h 13716"/>
              <a:gd name="connsiteX4" fmla="*/ 2093610 w 2907792"/>
              <a:gd name="connsiteY4" fmla="*/ 0 h 13716"/>
              <a:gd name="connsiteX5" fmla="*/ 2907792 w 2907792"/>
              <a:gd name="connsiteY5" fmla="*/ 0 h 13716"/>
              <a:gd name="connsiteX6" fmla="*/ 2907792 w 2907792"/>
              <a:gd name="connsiteY6" fmla="*/ 13716 h 13716"/>
              <a:gd name="connsiteX7" fmla="*/ 2297156 w 2907792"/>
              <a:gd name="connsiteY7" fmla="*/ 13716 h 13716"/>
              <a:gd name="connsiteX8" fmla="*/ 1773753 w 2907792"/>
              <a:gd name="connsiteY8" fmla="*/ 13716 h 13716"/>
              <a:gd name="connsiteX9" fmla="*/ 1134039 w 2907792"/>
              <a:gd name="connsiteY9" fmla="*/ 13716 h 13716"/>
              <a:gd name="connsiteX10" fmla="*/ 494325 w 2907792"/>
              <a:gd name="connsiteY10" fmla="*/ 13716 h 13716"/>
              <a:gd name="connsiteX11" fmla="*/ 0 w 2907792"/>
              <a:gd name="connsiteY11" fmla="*/ 13716 h 13716"/>
              <a:gd name="connsiteX12" fmla="*/ 0 w 2907792"/>
              <a:gd name="connsiteY12" fmla="*/ 0 h 13716"/>
              <a:gd name="connsiteX0" fmla="*/ 0 w 2907792"/>
              <a:gd name="connsiteY0" fmla="*/ 0 h 13716"/>
              <a:gd name="connsiteX1" fmla="*/ 581558 w 2907792"/>
              <a:gd name="connsiteY1" fmla="*/ 0 h 13716"/>
              <a:gd name="connsiteX2" fmla="*/ 1192195 w 2907792"/>
              <a:gd name="connsiteY2" fmla="*/ 0 h 13716"/>
              <a:gd name="connsiteX3" fmla="*/ 1744675 w 2907792"/>
              <a:gd name="connsiteY3" fmla="*/ 0 h 13716"/>
              <a:gd name="connsiteX4" fmla="*/ 2384389 w 2907792"/>
              <a:gd name="connsiteY4" fmla="*/ 0 h 13716"/>
              <a:gd name="connsiteX5" fmla="*/ 2907792 w 2907792"/>
              <a:gd name="connsiteY5" fmla="*/ 0 h 13716"/>
              <a:gd name="connsiteX6" fmla="*/ 2907792 w 2907792"/>
              <a:gd name="connsiteY6" fmla="*/ 13716 h 13716"/>
              <a:gd name="connsiteX7" fmla="*/ 2268078 w 2907792"/>
              <a:gd name="connsiteY7" fmla="*/ 13716 h 13716"/>
              <a:gd name="connsiteX8" fmla="*/ 1744675 w 2907792"/>
              <a:gd name="connsiteY8" fmla="*/ 13716 h 13716"/>
              <a:gd name="connsiteX9" fmla="*/ 1104961 w 2907792"/>
              <a:gd name="connsiteY9" fmla="*/ 13716 h 13716"/>
              <a:gd name="connsiteX10" fmla="*/ 0 w 2907792"/>
              <a:gd name="connsiteY10" fmla="*/ 13716 h 13716"/>
              <a:gd name="connsiteX11" fmla="*/ 0 w 2907792"/>
              <a:gd name="connsiteY11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07792" h="13716" fill="none" extrusionOk="0">
                <a:moveTo>
                  <a:pt x="0" y="0"/>
                </a:moveTo>
                <a:cubicBezTo>
                  <a:pt x="161062" y="25787"/>
                  <a:pt x="313669" y="-9845"/>
                  <a:pt x="552480" y="0"/>
                </a:cubicBezTo>
                <a:cubicBezTo>
                  <a:pt x="807475" y="-32495"/>
                  <a:pt x="948463" y="7739"/>
                  <a:pt x="1104961" y="0"/>
                </a:cubicBezTo>
                <a:cubicBezTo>
                  <a:pt x="1233840" y="-2791"/>
                  <a:pt x="1426987" y="20007"/>
                  <a:pt x="1599286" y="0"/>
                </a:cubicBezTo>
                <a:cubicBezTo>
                  <a:pt x="1800987" y="-22727"/>
                  <a:pt x="1884430" y="-18078"/>
                  <a:pt x="2093610" y="0"/>
                </a:cubicBezTo>
                <a:cubicBezTo>
                  <a:pt x="2312374" y="-41401"/>
                  <a:pt x="2651508" y="20247"/>
                  <a:pt x="2907792" y="0"/>
                </a:cubicBezTo>
                <a:cubicBezTo>
                  <a:pt x="2908304" y="5682"/>
                  <a:pt x="2908440" y="7032"/>
                  <a:pt x="2907792" y="13716"/>
                </a:cubicBezTo>
                <a:cubicBezTo>
                  <a:pt x="2618617" y="14063"/>
                  <a:pt x="2508974" y="12610"/>
                  <a:pt x="2297156" y="13716"/>
                </a:cubicBezTo>
                <a:cubicBezTo>
                  <a:pt x="2066910" y="13059"/>
                  <a:pt x="2021975" y="17190"/>
                  <a:pt x="1773753" y="13716"/>
                </a:cubicBezTo>
                <a:cubicBezTo>
                  <a:pt x="1510913" y="-4386"/>
                  <a:pt x="1318575" y="30074"/>
                  <a:pt x="1134039" y="13716"/>
                </a:cubicBezTo>
                <a:cubicBezTo>
                  <a:pt x="953499" y="-27125"/>
                  <a:pt x="820017" y="9535"/>
                  <a:pt x="494325" y="13716"/>
                </a:cubicBezTo>
                <a:cubicBezTo>
                  <a:pt x="182597" y="34833"/>
                  <a:pt x="111544" y="3986"/>
                  <a:pt x="0" y="13716"/>
                </a:cubicBezTo>
                <a:cubicBezTo>
                  <a:pt x="679" y="6927"/>
                  <a:pt x="373" y="6531"/>
                  <a:pt x="0" y="0"/>
                </a:cubicBezTo>
                <a:close/>
              </a:path>
              <a:path w="2907792" h="13716" stroke="0" extrusionOk="0">
                <a:moveTo>
                  <a:pt x="0" y="0"/>
                </a:moveTo>
                <a:cubicBezTo>
                  <a:pt x="290555" y="337"/>
                  <a:pt x="293660" y="12649"/>
                  <a:pt x="581558" y="0"/>
                </a:cubicBezTo>
                <a:cubicBezTo>
                  <a:pt x="855262" y="7367"/>
                  <a:pt x="1029876" y="-49964"/>
                  <a:pt x="1192195" y="0"/>
                </a:cubicBezTo>
                <a:cubicBezTo>
                  <a:pt x="1350424" y="60793"/>
                  <a:pt x="1552162" y="-6787"/>
                  <a:pt x="1744675" y="0"/>
                </a:cubicBezTo>
                <a:cubicBezTo>
                  <a:pt x="1976978" y="3425"/>
                  <a:pt x="2247179" y="-12227"/>
                  <a:pt x="2384389" y="0"/>
                </a:cubicBezTo>
                <a:cubicBezTo>
                  <a:pt x="2503418" y="3118"/>
                  <a:pt x="2736041" y="-15231"/>
                  <a:pt x="2907792" y="0"/>
                </a:cubicBezTo>
                <a:cubicBezTo>
                  <a:pt x="2906960" y="4249"/>
                  <a:pt x="2907943" y="8775"/>
                  <a:pt x="2907792" y="13716"/>
                </a:cubicBezTo>
                <a:cubicBezTo>
                  <a:pt x="2664349" y="45235"/>
                  <a:pt x="2413197" y="-2285"/>
                  <a:pt x="2268078" y="13716"/>
                </a:cubicBezTo>
                <a:cubicBezTo>
                  <a:pt x="2080101" y="52236"/>
                  <a:pt x="2016177" y="23189"/>
                  <a:pt x="1744675" y="13716"/>
                </a:cubicBezTo>
                <a:cubicBezTo>
                  <a:pt x="1472021" y="18612"/>
                  <a:pt x="1397883" y="-6268"/>
                  <a:pt x="1104961" y="13716"/>
                </a:cubicBezTo>
                <a:cubicBezTo>
                  <a:pt x="846802" y="16741"/>
                  <a:pt x="321327" y="35426"/>
                  <a:pt x="0" y="13716"/>
                </a:cubicBezTo>
                <a:cubicBezTo>
                  <a:pt x="499" y="9359"/>
                  <a:pt x="278" y="4465"/>
                  <a:pt x="0" y="0"/>
                </a:cubicBezTo>
                <a:close/>
              </a:path>
              <a:path w="2907792" h="13716" fill="none" stroke="0" extrusionOk="0">
                <a:moveTo>
                  <a:pt x="0" y="0"/>
                </a:moveTo>
                <a:cubicBezTo>
                  <a:pt x="189965" y="-6253"/>
                  <a:pt x="299574" y="3660"/>
                  <a:pt x="552480" y="0"/>
                </a:cubicBezTo>
                <a:cubicBezTo>
                  <a:pt x="803081" y="-2949"/>
                  <a:pt x="987277" y="-25226"/>
                  <a:pt x="1104961" y="0"/>
                </a:cubicBezTo>
                <a:cubicBezTo>
                  <a:pt x="1268989" y="24624"/>
                  <a:pt x="1387075" y="29707"/>
                  <a:pt x="1599286" y="0"/>
                </a:cubicBezTo>
                <a:cubicBezTo>
                  <a:pt x="1792035" y="-34179"/>
                  <a:pt x="1867845" y="-5918"/>
                  <a:pt x="2093610" y="0"/>
                </a:cubicBezTo>
                <a:cubicBezTo>
                  <a:pt x="2252294" y="35776"/>
                  <a:pt x="2569696" y="37025"/>
                  <a:pt x="2907792" y="0"/>
                </a:cubicBezTo>
                <a:cubicBezTo>
                  <a:pt x="2908378" y="6074"/>
                  <a:pt x="2908419" y="6772"/>
                  <a:pt x="2907792" y="13716"/>
                </a:cubicBezTo>
                <a:cubicBezTo>
                  <a:pt x="2608178" y="36164"/>
                  <a:pt x="2499998" y="22201"/>
                  <a:pt x="2297156" y="13716"/>
                </a:cubicBezTo>
                <a:cubicBezTo>
                  <a:pt x="2076491" y="10831"/>
                  <a:pt x="2001248" y="16572"/>
                  <a:pt x="1773753" y="13716"/>
                </a:cubicBezTo>
                <a:cubicBezTo>
                  <a:pt x="1542100" y="-38757"/>
                  <a:pt x="1340946" y="45149"/>
                  <a:pt x="1134039" y="13716"/>
                </a:cubicBezTo>
                <a:cubicBezTo>
                  <a:pt x="948138" y="-3508"/>
                  <a:pt x="777795" y="4171"/>
                  <a:pt x="494325" y="13716"/>
                </a:cubicBezTo>
                <a:cubicBezTo>
                  <a:pt x="187909" y="20456"/>
                  <a:pt x="111280" y="-1833"/>
                  <a:pt x="0" y="13716"/>
                </a:cubicBezTo>
                <a:cubicBezTo>
                  <a:pt x="517" y="6882"/>
                  <a:pt x="293" y="655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custGeom>
                    <a:avLst/>
                    <a:gdLst>
                      <a:gd name="connsiteX0" fmla="*/ 0 w 2907792"/>
                      <a:gd name="connsiteY0" fmla="*/ 0 h 13716"/>
                      <a:gd name="connsiteX1" fmla="*/ 552480 w 2907792"/>
                      <a:gd name="connsiteY1" fmla="*/ 0 h 13716"/>
                      <a:gd name="connsiteX2" fmla="*/ 1104961 w 2907792"/>
                      <a:gd name="connsiteY2" fmla="*/ 0 h 13716"/>
                      <a:gd name="connsiteX3" fmla="*/ 1599286 w 2907792"/>
                      <a:gd name="connsiteY3" fmla="*/ 0 h 13716"/>
                      <a:gd name="connsiteX4" fmla="*/ 2093610 w 2907792"/>
                      <a:gd name="connsiteY4" fmla="*/ 0 h 13716"/>
                      <a:gd name="connsiteX5" fmla="*/ 2907792 w 2907792"/>
                      <a:gd name="connsiteY5" fmla="*/ 0 h 13716"/>
                      <a:gd name="connsiteX6" fmla="*/ 2907792 w 2907792"/>
                      <a:gd name="connsiteY6" fmla="*/ 13716 h 13716"/>
                      <a:gd name="connsiteX7" fmla="*/ 2297156 w 2907792"/>
                      <a:gd name="connsiteY7" fmla="*/ 13716 h 13716"/>
                      <a:gd name="connsiteX8" fmla="*/ 1773753 w 2907792"/>
                      <a:gd name="connsiteY8" fmla="*/ 13716 h 13716"/>
                      <a:gd name="connsiteX9" fmla="*/ 1134039 w 2907792"/>
                      <a:gd name="connsiteY9" fmla="*/ 13716 h 13716"/>
                      <a:gd name="connsiteX10" fmla="*/ 494325 w 2907792"/>
                      <a:gd name="connsiteY10" fmla="*/ 13716 h 13716"/>
                      <a:gd name="connsiteX11" fmla="*/ 0 w 2907792"/>
                      <a:gd name="connsiteY11" fmla="*/ 13716 h 13716"/>
                      <a:gd name="connsiteX12" fmla="*/ 0 w 2907792"/>
                      <a:gd name="connsiteY12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07792" h="13716" fill="none" extrusionOk="0">
                        <a:moveTo>
                          <a:pt x="0" y="0"/>
                        </a:moveTo>
                        <a:cubicBezTo>
                          <a:pt x="166537" y="2740"/>
                          <a:pt x="300437" y="11071"/>
                          <a:pt x="552480" y="0"/>
                        </a:cubicBezTo>
                        <a:cubicBezTo>
                          <a:pt x="804523" y="-11071"/>
                          <a:pt x="967889" y="888"/>
                          <a:pt x="1104961" y="0"/>
                        </a:cubicBezTo>
                        <a:cubicBezTo>
                          <a:pt x="1242033" y="-888"/>
                          <a:pt x="1415325" y="15820"/>
                          <a:pt x="1599286" y="0"/>
                        </a:cubicBezTo>
                        <a:cubicBezTo>
                          <a:pt x="1783248" y="-15820"/>
                          <a:pt x="1875653" y="-9230"/>
                          <a:pt x="2093610" y="0"/>
                        </a:cubicBezTo>
                        <a:cubicBezTo>
                          <a:pt x="2311567" y="9230"/>
                          <a:pt x="2618550" y="7358"/>
                          <a:pt x="2907792" y="0"/>
                        </a:cubicBezTo>
                        <a:cubicBezTo>
                          <a:pt x="2908233" y="5861"/>
                          <a:pt x="2908272" y="6998"/>
                          <a:pt x="2907792" y="13716"/>
                        </a:cubicBezTo>
                        <a:cubicBezTo>
                          <a:pt x="2607161" y="26465"/>
                          <a:pt x="2510774" y="14127"/>
                          <a:pt x="2297156" y="13716"/>
                        </a:cubicBezTo>
                        <a:cubicBezTo>
                          <a:pt x="2083538" y="13305"/>
                          <a:pt x="2013617" y="28021"/>
                          <a:pt x="1773753" y="13716"/>
                        </a:cubicBezTo>
                        <a:cubicBezTo>
                          <a:pt x="1533889" y="-589"/>
                          <a:pt x="1331732" y="31960"/>
                          <a:pt x="1134039" y="13716"/>
                        </a:cubicBezTo>
                        <a:cubicBezTo>
                          <a:pt x="936346" y="-4528"/>
                          <a:pt x="806538" y="-1866"/>
                          <a:pt x="494325" y="13716"/>
                        </a:cubicBezTo>
                        <a:cubicBezTo>
                          <a:pt x="182112" y="29298"/>
                          <a:pt x="121770" y="2274"/>
                          <a:pt x="0" y="13716"/>
                        </a:cubicBezTo>
                        <a:cubicBezTo>
                          <a:pt x="575" y="6983"/>
                          <a:pt x="278" y="6569"/>
                          <a:pt x="0" y="0"/>
                        </a:cubicBezTo>
                        <a:close/>
                      </a:path>
                      <a:path w="2907792" h="13716" stroke="0" extrusionOk="0">
                        <a:moveTo>
                          <a:pt x="0" y="0"/>
                        </a:moveTo>
                        <a:cubicBezTo>
                          <a:pt x="290327" y="-571"/>
                          <a:pt x="292695" y="12246"/>
                          <a:pt x="581558" y="0"/>
                        </a:cubicBezTo>
                        <a:cubicBezTo>
                          <a:pt x="870421" y="-12246"/>
                          <a:pt x="1039058" y="-25832"/>
                          <a:pt x="1192195" y="0"/>
                        </a:cubicBezTo>
                        <a:cubicBezTo>
                          <a:pt x="1345332" y="25832"/>
                          <a:pt x="1529164" y="15265"/>
                          <a:pt x="1744675" y="0"/>
                        </a:cubicBezTo>
                        <a:cubicBezTo>
                          <a:pt x="1960186" y="-15265"/>
                          <a:pt x="2246714" y="-7873"/>
                          <a:pt x="2384389" y="0"/>
                        </a:cubicBezTo>
                        <a:cubicBezTo>
                          <a:pt x="2522064" y="7873"/>
                          <a:pt x="2737948" y="-23071"/>
                          <a:pt x="2907792" y="0"/>
                        </a:cubicBezTo>
                        <a:cubicBezTo>
                          <a:pt x="2907325" y="4481"/>
                          <a:pt x="2907776" y="9736"/>
                          <a:pt x="2907792" y="13716"/>
                        </a:cubicBezTo>
                        <a:cubicBezTo>
                          <a:pt x="2671444" y="39207"/>
                          <a:pt x="2446046" y="-11148"/>
                          <a:pt x="2268078" y="13716"/>
                        </a:cubicBezTo>
                        <a:cubicBezTo>
                          <a:pt x="2090110" y="38580"/>
                          <a:pt x="2005506" y="19267"/>
                          <a:pt x="1744675" y="13716"/>
                        </a:cubicBezTo>
                        <a:cubicBezTo>
                          <a:pt x="1483844" y="8165"/>
                          <a:pt x="1398995" y="-8840"/>
                          <a:pt x="1104961" y="13716"/>
                        </a:cubicBezTo>
                        <a:cubicBezTo>
                          <a:pt x="810927" y="36272"/>
                          <a:pt x="314406" y="42026"/>
                          <a:pt x="0" y="13716"/>
                        </a:cubicBezTo>
                        <a:cubicBezTo>
                          <a:pt x="546" y="9062"/>
                          <a:pt x="623" y="46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Google Shape;201;p31"/>
          <p:cNvPicPr preferRelativeResize="0"/>
          <p:nvPr/>
        </p:nvPicPr>
        <p:blipFill rotWithShape="1">
          <a:blip r:embed="rId3"/>
          <a:srcRect t="9324" r="-2" b="2074"/>
          <a:stretch/>
        </p:blipFill>
        <p:spPr>
          <a:xfrm>
            <a:off x="3770700" y="10"/>
            <a:ext cx="2283650" cy="2697769"/>
          </a:xfrm>
          <a:custGeom>
            <a:avLst/>
            <a:gdLst/>
            <a:ahLst/>
            <a:cxnLst/>
            <a:rect l="l" t="t" r="r" b="b"/>
            <a:pathLst>
              <a:path w="3044866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8778" y="1230836"/>
                  <a:pt x="3024968" y="1520375"/>
                  <a:pt x="3040069" y="1809660"/>
                </a:cubicBezTo>
                <a:cubicBezTo>
                  <a:pt x="3049835" y="1950657"/>
                  <a:pt x="3044683" y="2092164"/>
                  <a:pt x="3024686" y="2232285"/>
                </a:cubicBez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  <a:noFill/>
        </p:spPr>
      </p:pic>
      <p:pic>
        <p:nvPicPr>
          <p:cNvPr id="203" name="Google Shape;203;p31"/>
          <p:cNvPicPr preferRelativeResize="0"/>
          <p:nvPr/>
        </p:nvPicPr>
        <p:blipFill rotWithShape="1">
          <a:blip r:embed="rId4"/>
          <a:srcRect r="1" b="24518"/>
          <a:stretch/>
        </p:blipFill>
        <p:spPr>
          <a:xfrm>
            <a:off x="3766494" y="2844322"/>
            <a:ext cx="2284477" cy="2299178"/>
          </a:xfrm>
          <a:custGeom>
            <a:avLst/>
            <a:gdLst/>
            <a:ahLst/>
            <a:cxnLst/>
            <a:rect l="l" t="t" r="r" b="b"/>
            <a:pathLst>
              <a:path w="3045969" h="3065570">
                <a:moveTo>
                  <a:pt x="2750933" y="0"/>
                </a:moveTo>
                <a:lnTo>
                  <a:pt x="3043770" y="11038"/>
                </a:lnTo>
                <a:lnTo>
                  <a:pt x="3045607" y="37526"/>
                </a:lnTo>
                <a:cubicBezTo>
                  <a:pt x="3047625" y="113720"/>
                  <a:pt x="3040851" y="189914"/>
                  <a:pt x="3034394" y="266109"/>
                </a:cubicBez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cubicBezTo>
                  <a:pt x="3052317" y="2587500"/>
                  <a:pt x="3032560" y="2779256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70"/>
                </a:lnTo>
                <a:lnTo>
                  <a:pt x="24938" y="3065570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  <a:noFill/>
        </p:spPr>
      </p:pic>
      <p:pic>
        <p:nvPicPr>
          <p:cNvPr id="202" name="Google Shape;202;p31"/>
          <p:cNvPicPr preferRelativeResize="0"/>
          <p:nvPr/>
        </p:nvPicPr>
        <p:blipFill rotWithShape="1">
          <a:blip r:embed="rId5"/>
          <a:srcRect t="14049" r="-2" b="6837"/>
          <a:stretch/>
        </p:blipFill>
        <p:spPr>
          <a:xfrm>
            <a:off x="6197926" y="10"/>
            <a:ext cx="2946069" cy="3107619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  <a:noFill/>
        </p:spPr>
      </p:pic>
      <p:pic>
        <p:nvPicPr>
          <p:cNvPr id="200" name="Google Shape;200;p31"/>
          <p:cNvPicPr preferRelativeResize="0"/>
          <p:nvPr/>
        </p:nvPicPr>
        <p:blipFill rotWithShape="1">
          <a:blip r:embed="rId6"/>
          <a:srcRect t="5559" r="-1" b="8198"/>
          <a:stretch/>
        </p:blipFill>
        <p:spPr>
          <a:xfrm>
            <a:off x="6210773" y="3246255"/>
            <a:ext cx="2933228" cy="1897245"/>
          </a:xfrm>
          <a:custGeom>
            <a:avLst/>
            <a:gdLst/>
            <a:ahLst/>
            <a:cxnLst/>
            <a:rect l="l" t="t" r="r" b="b"/>
            <a:pathLst>
              <a:path w="3910971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71" y="11103"/>
                </a:lnTo>
                <a:lnTo>
                  <a:pt x="3910971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515125" y="865179"/>
            <a:ext cx="2400300" cy="334587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Anotacija</a:t>
            </a:r>
          </a:p>
        </p:txBody>
      </p:sp>
      <p:sp>
        <p:nvSpPr>
          <p:cNvPr id="80" name="Arc 7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3125454" y="443507"/>
            <a:ext cx="5806275" cy="46183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2500"/>
          </a:bodyPr>
          <a:lstStyle/>
          <a:p>
            <a:pPr marL="0" lvl="0" indent="0" algn="just" defTabSz="9144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/>
              <a:t>Susibūrėme</a:t>
            </a:r>
            <a:r>
              <a:rPr lang="en-US" sz="2000" dirty="0"/>
              <a:t> 5 </a:t>
            </a:r>
            <a:r>
              <a:rPr lang="en-US" sz="2000" dirty="0" err="1"/>
              <a:t>narių</a:t>
            </a:r>
            <a:r>
              <a:rPr lang="en-US" sz="2000" dirty="0"/>
              <a:t> Erasmus+ </a:t>
            </a:r>
            <a:r>
              <a:rPr lang="en-US" sz="2000" dirty="0" err="1"/>
              <a:t>komanda</a:t>
            </a:r>
            <a:r>
              <a:rPr lang="en-US" sz="2000" dirty="0"/>
              <a:t>: </a:t>
            </a:r>
            <a:r>
              <a:rPr lang="en-US" sz="2000" dirty="0" err="1"/>
              <a:t>direktorė</a:t>
            </a:r>
            <a:r>
              <a:rPr lang="en-US" sz="2000" dirty="0"/>
              <a:t>, </a:t>
            </a:r>
            <a:r>
              <a:rPr lang="en-US" sz="2000" dirty="0" err="1"/>
              <a:t>ikimokyklinio</a:t>
            </a:r>
            <a:r>
              <a:rPr lang="en-US" sz="2000" dirty="0"/>
              <a:t> </a:t>
            </a:r>
            <a:r>
              <a:rPr lang="en-US" sz="2000" dirty="0" err="1"/>
              <a:t>ugdymo</a:t>
            </a:r>
            <a:r>
              <a:rPr lang="en-US" sz="2000" dirty="0"/>
              <a:t> </a:t>
            </a:r>
            <a:r>
              <a:rPr lang="en-US" sz="2000" dirty="0" err="1"/>
              <a:t>mokytoja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3 </a:t>
            </a:r>
            <a:r>
              <a:rPr lang="en-US" sz="2000" dirty="0" err="1"/>
              <a:t>priešmokyklinio</a:t>
            </a:r>
            <a:r>
              <a:rPr lang="en-US" sz="2000" dirty="0"/>
              <a:t> </a:t>
            </a:r>
            <a:r>
              <a:rPr lang="en-US" sz="2000" dirty="0" err="1"/>
              <a:t>ugdymo</a:t>
            </a:r>
            <a:r>
              <a:rPr lang="en-US" sz="2000" dirty="0"/>
              <a:t> </a:t>
            </a:r>
            <a:r>
              <a:rPr lang="en-US" sz="2000" dirty="0" err="1"/>
              <a:t>mokytojos</a:t>
            </a:r>
            <a:r>
              <a:rPr lang="en-US" sz="2000" dirty="0"/>
              <a:t>.</a:t>
            </a:r>
          </a:p>
          <a:p>
            <a:pPr marL="0" lvl="0" indent="0" algn="just" defTabSz="91440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 err="1"/>
              <a:t>Identifikavome</a:t>
            </a:r>
            <a:r>
              <a:rPr lang="en-US" sz="2000" dirty="0"/>
              <a:t> </a:t>
            </a:r>
            <a:r>
              <a:rPr lang="en-US" sz="2000" dirty="0" err="1"/>
              <a:t>mūsų</a:t>
            </a:r>
            <a:r>
              <a:rPr lang="en-US" sz="2000" dirty="0"/>
              <a:t> </a:t>
            </a:r>
            <a:r>
              <a:rPr lang="en-US" sz="2000" dirty="0" err="1"/>
              <a:t>įstaigoje</a:t>
            </a:r>
            <a:r>
              <a:rPr lang="en-US" sz="2000" dirty="0"/>
              <a:t> </a:t>
            </a:r>
            <a:r>
              <a:rPr lang="en-US" sz="2000" dirty="0" err="1"/>
              <a:t>iškilusius</a:t>
            </a:r>
            <a:r>
              <a:rPr lang="en-US" sz="2000" dirty="0"/>
              <a:t> </a:t>
            </a:r>
            <a:r>
              <a:rPr lang="en-US" sz="2000" dirty="0" err="1"/>
              <a:t>iššūkius</a:t>
            </a:r>
            <a:r>
              <a:rPr lang="en-US" sz="2000" dirty="0"/>
              <a:t>, </a:t>
            </a:r>
            <a:r>
              <a:rPr lang="en-US" sz="2000" dirty="0" err="1"/>
              <a:t>susijusius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ugdymu</a:t>
            </a:r>
            <a:r>
              <a:rPr lang="en-US" sz="2000" dirty="0"/>
              <a:t> </a:t>
            </a:r>
            <a:r>
              <a:rPr lang="en-US" sz="2000" dirty="0" err="1"/>
              <a:t>pandemijos</a:t>
            </a:r>
            <a:r>
              <a:rPr lang="en-US" sz="2000" dirty="0"/>
              <a:t> </a:t>
            </a:r>
            <a:r>
              <a:rPr lang="en-US" sz="2000" dirty="0" err="1"/>
              <a:t>metu</a:t>
            </a:r>
            <a:r>
              <a:rPr lang="en-US" sz="2000" dirty="0"/>
              <a:t>, </a:t>
            </a:r>
            <a:r>
              <a:rPr lang="en-US" sz="2000" dirty="0" err="1"/>
              <a:t>artėjančiu</a:t>
            </a:r>
            <a:r>
              <a:rPr lang="en-US" sz="2000" dirty="0"/>
              <a:t> </a:t>
            </a:r>
            <a:r>
              <a:rPr lang="en-US" sz="2000" dirty="0" err="1"/>
              <a:t>įtraukiuoju</a:t>
            </a:r>
            <a:r>
              <a:rPr lang="en-US" sz="2000" dirty="0"/>
              <a:t> </a:t>
            </a:r>
            <a:r>
              <a:rPr lang="en-US" sz="2000" dirty="0" err="1"/>
              <a:t>ugdymu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atnaujinta</a:t>
            </a:r>
            <a:r>
              <a:rPr lang="en-US" sz="2000" dirty="0"/>
              <a:t> PU </a:t>
            </a:r>
            <a:r>
              <a:rPr lang="en-US" sz="2000" dirty="0" err="1"/>
              <a:t>programa</a:t>
            </a:r>
            <a:r>
              <a:rPr lang="en-US" sz="2000" dirty="0"/>
              <a:t>, </a:t>
            </a:r>
            <a:r>
              <a:rPr lang="en-US" sz="2000" dirty="0" err="1"/>
              <a:t>jos</a:t>
            </a:r>
            <a:r>
              <a:rPr lang="en-US" sz="2000" dirty="0"/>
              <a:t> </a:t>
            </a:r>
            <a:r>
              <a:rPr lang="en-US" sz="2000" dirty="0" err="1"/>
              <a:t>įgyvendinimu</a:t>
            </a:r>
            <a:r>
              <a:rPr lang="en-US" sz="2000" dirty="0"/>
              <a:t>. </a:t>
            </a:r>
            <a:r>
              <a:rPr lang="en-US" sz="2000" dirty="0" err="1"/>
              <a:t>Projekte</a:t>
            </a:r>
            <a:r>
              <a:rPr lang="en-US" sz="2000" dirty="0"/>
              <a:t> </a:t>
            </a:r>
            <a:r>
              <a:rPr lang="en-US" sz="2000" dirty="0" err="1"/>
              <a:t>pasirinkome</a:t>
            </a:r>
            <a:r>
              <a:rPr lang="en-US" sz="2000" dirty="0"/>
              <a:t> </a:t>
            </a:r>
            <a:r>
              <a:rPr lang="en-US" sz="2000" dirty="0" err="1"/>
              <a:t>veiklos</a:t>
            </a:r>
            <a:r>
              <a:rPr lang="en-US" sz="2000" dirty="0"/>
              <a:t> </a:t>
            </a:r>
            <a:r>
              <a:rPr lang="en-US" sz="2000" dirty="0" err="1"/>
              <a:t>tipą</a:t>
            </a:r>
            <a:r>
              <a:rPr lang="en-US" sz="2000" dirty="0"/>
              <a:t> - </a:t>
            </a:r>
            <a:r>
              <a:rPr lang="en-US" sz="2000" dirty="0" err="1"/>
              <a:t>darbo</a:t>
            </a:r>
            <a:r>
              <a:rPr lang="en-US" sz="2000" dirty="0"/>
              <a:t> </a:t>
            </a:r>
            <a:r>
              <a:rPr lang="en-US" sz="2000" dirty="0" err="1"/>
              <a:t>stebėjimą</a:t>
            </a:r>
            <a:r>
              <a:rPr lang="en-US" sz="2000" dirty="0"/>
              <a:t>, </a:t>
            </a:r>
            <a:r>
              <a:rPr lang="en-US" sz="2000" dirty="0" err="1"/>
              <a:t>kuris</a:t>
            </a:r>
            <a:r>
              <a:rPr lang="en-US" sz="2000" dirty="0"/>
              <a:t> </a:t>
            </a:r>
            <a:r>
              <a:rPr lang="en-US" sz="2000" dirty="0" err="1"/>
              <a:t>tikėjome</a:t>
            </a:r>
            <a:r>
              <a:rPr lang="en-US" sz="2000" dirty="0"/>
              <a:t>, </a:t>
            </a:r>
            <a:r>
              <a:rPr lang="en-US" sz="2000" dirty="0" err="1"/>
              <a:t>kad</a:t>
            </a:r>
            <a:r>
              <a:rPr lang="en-US" sz="2000" dirty="0"/>
              <a:t> </a:t>
            </a:r>
            <a:r>
              <a:rPr lang="en-US" sz="2000" dirty="0" err="1"/>
              <a:t>padės</a:t>
            </a:r>
            <a:r>
              <a:rPr lang="en-US" sz="2000" dirty="0"/>
              <a:t> </a:t>
            </a:r>
            <a:r>
              <a:rPr lang="en-US" sz="2000" dirty="0" err="1"/>
              <a:t>įgyti</a:t>
            </a:r>
            <a:r>
              <a:rPr lang="en-US" sz="2000" dirty="0"/>
              <a:t> </a:t>
            </a:r>
            <a:r>
              <a:rPr lang="en-US" sz="2000" dirty="0" err="1"/>
              <a:t>žinių</a:t>
            </a:r>
            <a:r>
              <a:rPr lang="en-US" sz="2000" dirty="0"/>
              <a:t>, </a:t>
            </a:r>
            <a:r>
              <a:rPr lang="en-US" sz="2000" dirty="0" err="1"/>
              <a:t>praktinės</a:t>
            </a:r>
            <a:r>
              <a:rPr lang="en-US" sz="2000" dirty="0"/>
              <a:t> </a:t>
            </a:r>
            <a:r>
              <a:rPr lang="en-US" sz="2000" dirty="0" err="1"/>
              <a:t>patirties</a:t>
            </a:r>
            <a:r>
              <a:rPr lang="en-US" sz="2000" dirty="0"/>
              <a:t> </a:t>
            </a:r>
            <a:r>
              <a:rPr lang="en-US" sz="2000" dirty="0" err="1"/>
              <a:t>pavyzdžių</a:t>
            </a:r>
            <a:r>
              <a:rPr lang="en-US" sz="2000" dirty="0"/>
              <a:t> </a:t>
            </a:r>
            <a:r>
              <a:rPr lang="en-US" sz="2000" dirty="0" err="1"/>
              <a:t>kaip</a:t>
            </a:r>
            <a:r>
              <a:rPr lang="en-US" sz="2000" dirty="0"/>
              <a:t> </a:t>
            </a:r>
            <a:r>
              <a:rPr lang="en-US" sz="2000" dirty="0" err="1"/>
              <a:t>naudotis</a:t>
            </a:r>
            <a:r>
              <a:rPr lang="en-US" sz="2000" dirty="0"/>
              <a:t> </a:t>
            </a:r>
            <a:r>
              <a:rPr lang="en-US" sz="2000" dirty="0" err="1"/>
              <a:t>skaitmeninėmis</a:t>
            </a:r>
            <a:r>
              <a:rPr lang="en-US" sz="2000" dirty="0"/>
              <a:t> </a:t>
            </a:r>
            <a:r>
              <a:rPr lang="en-US" sz="2000" dirty="0" err="1"/>
              <a:t>technologijomis</a:t>
            </a:r>
            <a:r>
              <a:rPr lang="en-US" sz="2000" dirty="0"/>
              <a:t> </a:t>
            </a:r>
            <a:r>
              <a:rPr lang="en-US" sz="2000" dirty="0" err="1"/>
              <a:t>įgyvendinant</a:t>
            </a:r>
            <a:r>
              <a:rPr lang="en-US" sz="2000" dirty="0"/>
              <a:t> </a:t>
            </a:r>
            <a:r>
              <a:rPr lang="en-US" sz="2000" dirty="0" err="1"/>
              <a:t>ugdymo</a:t>
            </a:r>
            <a:r>
              <a:rPr lang="en-US" sz="2000" dirty="0"/>
              <a:t> </a:t>
            </a:r>
            <a:r>
              <a:rPr lang="en-US" sz="2000" dirty="0" err="1"/>
              <a:t>procesą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kaip</a:t>
            </a:r>
            <a:r>
              <a:rPr lang="en-US" sz="2000" dirty="0"/>
              <a:t> </a:t>
            </a:r>
            <a:r>
              <a:rPr lang="en-US" sz="2000" dirty="0" err="1"/>
              <a:t>kurti</a:t>
            </a:r>
            <a:r>
              <a:rPr lang="en-US" sz="2000" dirty="0"/>
              <a:t> </a:t>
            </a:r>
            <a:r>
              <a:rPr lang="en-US" sz="2000" dirty="0" err="1"/>
              <a:t>inovatyvias</a:t>
            </a:r>
            <a:r>
              <a:rPr lang="en-US" sz="2000" dirty="0"/>
              <a:t> </a:t>
            </a:r>
            <a:r>
              <a:rPr lang="en-US" sz="2000" dirty="0" err="1"/>
              <a:t>aplinkas</a:t>
            </a:r>
            <a:r>
              <a:rPr lang="en-US" sz="2000" dirty="0"/>
              <a:t> </a:t>
            </a:r>
            <a:r>
              <a:rPr lang="en-US" sz="2000" dirty="0" err="1"/>
              <a:t>savo</a:t>
            </a:r>
            <a:r>
              <a:rPr lang="en-US" sz="2000" dirty="0"/>
              <a:t> </a:t>
            </a:r>
            <a:r>
              <a:rPr lang="en-US" sz="2000" dirty="0" err="1"/>
              <a:t>darželyje</a:t>
            </a:r>
            <a:r>
              <a:rPr lang="en-US" sz="2000" dirty="0"/>
              <a:t>.</a:t>
            </a:r>
          </a:p>
          <a:p>
            <a:pPr marL="0" lvl="0" indent="0" algn="just" defTabSz="91440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 err="1"/>
              <a:t>Gavus</a:t>
            </a:r>
            <a:r>
              <a:rPr lang="en-US" sz="2000" dirty="0"/>
              <a:t> </a:t>
            </a:r>
            <a:r>
              <a:rPr lang="en-US" sz="2000" dirty="0" err="1"/>
              <a:t>dotaciją</a:t>
            </a:r>
            <a:r>
              <a:rPr lang="en-US" sz="2000" dirty="0"/>
              <a:t>, </a:t>
            </a:r>
            <a:r>
              <a:rPr lang="en-US" sz="2000" dirty="0" err="1"/>
              <a:t>įvyko</a:t>
            </a:r>
            <a:r>
              <a:rPr lang="en-US" sz="2000" dirty="0"/>
              <a:t> du </a:t>
            </a:r>
            <a:r>
              <a:rPr lang="en-US" sz="2000" dirty="0" err="1"/>
              <a:t>mobilumo</a:t>
            </a:r>
            <a:r>
              <a:rPr lang="en-US" sz="2000" dirty="0"/>
              <a:t> </a:t>
            </a:r>
            <a:r>
              <a:rPr lang="en-US" sz="2000" dirty="0" err="1"/>
              <a:t>vizitai</a:t>
            </a:r>
            <a:r>
              <a:rPr lang="en-US" sz="2000" dirty="0"/>
              <a:t> </a:t>
            </a:r>
            <a:r>
              <a:rPr lang="en-US" sz="2000" dirty="0" err="1"/>
              <a:t>Italijoje</a:t>
            </a:r>
            <a:r>
              <a:rPr lang="en-US" sz="2000" dirty="0"/>
              <a:t> 2022 m. </a:t>
            </a:r>
            <a:r>
              <a:rPr lang="en-US" sz="2000" dirty="0" err="1"/>
              <a:t>balandžio</a:t>
            </a:r>
            <a:r>
              <a:rPr lang="en-US" sz="2000" dirty="0"/>
              <a:t> 25 d. – </a:t>
            </a:r>
            <a:r>
              <a:rPr lang="en-US" sz="2000" dirty="0" err="1"/>
              <a:t>gegužės</a:t>
            </a:r>
            <a:r>
              <a:rPr lang="en-US" sz="2000" dirty="0"/>
              <a:t> 2 d.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gegužės</a:t>
            </a:r>
            <a:r>
              <a:rPr lang="en-US" sz="2000" dirty="0"/>
              <a:t> 22 – 28 d. </a:t>
            </a:r>
          </a:p>
          <a:p>
            <a:pPr marL="0" lvl="0" indent="0" algn="just" defTabSz="91440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/>
              <a:t>Tai </a:t>
            </a:r>
            <a:r>
              <a:rPr lang="en-US" sz="2000" dirty="0" err="1"/>
              <a:t>buvo</a:t>
            </a:r>
            <a:r>
              <a:rPr lang="en-US" sz="2000" dirty="0"/>
              <a:t> </a:t>
            </a:r>
            <a:r>
              <a:rPr lang="en-US" sz="2000" dirty="0" err="1"/>
              <a:t>pirmasis</a:t>
            </a:r>
            <a:r>
              <a:rPr lang="en-US" sz="2000" dirty="0"/>
              <a:t> </a:t>
            </a:r>
            <a:r>
              <a:rPr lang="en-US" sz="2000" dirty="0" err="1"/>
              <a:t>lopšelio-darželio</a:t>
            </a:r>
            <a:r>
              <a:rPr lang="en-US" sz="2000" dirty="0"/>
              <a:t> „</a:t>
            </a:r>
            <a:r>
              <a:rPr lang="en-US" sz="2000" dirty="0" err="1"/>
              <a:t>Raudonkepuraitė</a:t>
            </a:r>
            <a:r>
              <a:rPr lang="en-US" sz="2000" dirty="0"/>
              <a:t>” </a:t>
            </a:r>
            <a:r>
              <a:rPr lang="en-US" sz="2000" dirty="0" err="1"/>
              <a:t>tarptautinis</a:t>
            </a:r>
            <a:r>
              <a:rPr lang="en-US" sz="2000" dirty="0"/>
              <a:t> ERASMUS+ </a:t>
            </a:r>
            <a:r>
              <a:rPr lang="en-US" sz="2000" dirty="0" err="1"/>
              <a:t>projektas</a:t>
            </a:r>
            <a:r>
              <a:rPr lang="en-US" sz="2000" dirty="0"/>
              <a:t>.</a:t>
            </a:r>
            <a:endParaRPr lang="en-US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8" name="Rectangle 237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Google Shape;208;p32"/>
          <p:cNvSpPr txBox="1">
            <a:spLocks noGrp="1"/>
          </p:cNvSpPr>
          <p:nvPr>
            <p:ph type="title"/>
          </p:nvPr>
        </p:nvSpPr>
        <p:spPr>
          <a:xfrm>
            <a:off x="4741024" y="163285"/>
            <a:ext cx="4051912" cy="163285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“FRANCESCO ORESTANO” PRADINĖ VALSTYBINĖ MOKYKL</a:t>
            </a:r>
            <a:r>
              <a:rPr lang="lt-LT" sz="3200" b="1" dirty="0"/>
              <a:t>A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 rotWithShape="1">
          <a:blip r:embed="rId3"/>
          <a:srcRect r="14491" b="-6"/>
          <a:stretch/>
        </p:blipFill>
        <p:spPr>
          <a:xfrm>
            <a:off x="1" y="1"/>
            <a:ext cx="2154835" cy="1890115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noFill/>
        </p:spPr>
      </p:pic>
      <p:pic>
        <p:nvPicPr>
          <p:cNvPr id="210" name="Google Shape;210;p32"/>
          <p:cNvPicPr preferRelativeResize="0"/>
          <p:nvPr/>
        </p:nvPicPr>
        <p:blipFill rotWithShape="1">
          <a:blip r:embed="rId4"/>
          <a:srcRect l="10949" r="4582" b="7"/>
          <a:stretch/>
        </p:blipFill>
        <p:spPr>
          <a:xfrm>
            <a:off x="2295327" y="10"/>
            <a:ext cx="2132679" cy="1893465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noFill/>
        </p:spPr>
      </p:pic>
      <p:sp>
        <p:nvSpPr>
          <p:cNvPr id="249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6356" y="1934454"/>
            <a:ext cx="3182692" cy="13716"/>
          </a:xfrm>
          <a:custGeom>
            <a:avLst/>
            <a:gdLst>
              <a:gd name="connsiteX0" fmla="*/ 0 w 3182692"/>
              <a:gd name="connsiteY0" fmla="*/ 0 h 13716"/>
              <a:gd name="connsiteX1" fmla="*/ 636538 w 3182692"/>
              <a:gd name="connsiteY1" fmla="*/ 0 h 13716"/>
              <a:gd name="connsiteX2" fmla="*/ 1273077 w 3182692"/>
              <a:gd name="connsiteY2" fmla="*/ 0 h 13716"/>
              <a:gd name="connsiteX3" fmla="*/ 1909615 w 3182692"/>
              <a:gd name="connsiteY3" fmla="*/ 0 h 13716"/>
              <a:gd name="connsiteX4" fmla="*/ 2482500 w 3182692"/>
              <a:gd name="connsiteY4" fmla="*/ 0 h 13716"/>
              <a:gd name="connsiteX5" fmla="*/ 3182692 w 3182692"/>
              <a:gd name="connsiteY5" fmla="*/ 0 h 13716"/>
              <a:gd name="connsiteX6" fmla="*/ 3182692 w 3182692"/>
              <a:gd name="connsiteY6" fmla="*/ 13716 h 13716"/>
              <a:gd name="connsiteX7" fmla="*/ 2609807 w 3182692"/>
              <a:gd name="connsiteY7" fmla="*/ 13716 h 13716"/>
              <a:gd name="connsiteX8" fmla="*/ 2068750 w 3182692"/>
              <a:gd name="connsiteY8" fmla="*/ 13716 h 13716"/>
              <a:gd name="connsiteX9" fmla="*/ 1432211 w 3182692"/>
              <a:gd name="connsiteY9" fmla="*/ 13716 h 13716"/>
              <a:gd name="connsiteX10" fmla="*/ 859327 w 3182692"/>
              <a:gd name="connsiteY10" fmla="*/ 13716 h 13716"/>
              <a:gd name="connsiteX11" fmla="*/ 0 w 3182692"/>
              <a:gd name="connsiteY11" fmla="*/ 13716 h 13716"/>
              <a:gd name="connsiteX12" fmla="*/ 0 w 3182692"/>
              <a:gd name="connsiteY12" fmla="*/ 0 h 13716"/>
              <a:gd name="connsiteX0" fmla="*/ 0 w 3182692"/>
              <a:gd name="connsiteY0" fmla="*/ 0 h 13716"/>
              <a:gd name="connsiteX1" fmla="*/ 572885 w 3182692"/>
              <a:gd name="connsiteY1" fmla="*/ 0 h 13716"/>
              <a:gd name="connsiteX2" fmla="*/ 1113942 w 3182692"/>
              <a:gd name="connsiteY2" fmla="*/ 0 h 13716"/>
              <a:gd name="connsiteX3" fmla="*/ 1686827 w 3182692"/>
              <a:gd name="connsiteY3" fmla="*/ 0 h 13716"/>
              <a:gd name="connsiteX4" fmla="*/ 2323365 w 3182692"/>
              <a:gd name="connsiteY4" fmla="*/ 0 h 13716"/>
              <a:gd name="connsiteX5" fmla="*/ 3182692 w 3182692"/>
              <a:gd name="connsiteY5" fmla="*/ 0 h 13716"/>
              <a:gd name="connsiteX6" fmla="*/ 3182692 w 3182692"/>
              <a:gd name="connsiteY6" fmla="*/ 13716 h 13716"/>
              <a:gd name="connsiteX7" fmla="*/ 2546154 w 3182692"/>
              <a:gd name="connsiteY7" fmla="*/ 13716 h 13716"/>
              <a:gd name="connsiteX8" fmla="*/ 1845961 w 3182692"/>
              <a:gd name="connsiteY8" fmla="*/ 13716 h 13716"/>
              <a:gd name="connsiteX9" fmla="*/ 1304904 w 3182692"/>
              <a:gd name="connsiteY9" fmla="*/ 13716 h 13716"/>
              <a:gd name="connsiteX10" fmla="*/ 604711 w 3182692"/>
              <a:gd name="connsiteY10" fmla="*/ 13716 h 13716"/>
              <a:gd name="connsiteX11" fmla="*/ 0 w 3182692"/>
              <a:gd name="connsiteY11" fmla="*/ 13716 h 13716"/>
              <a:gd name="connsiteX12" fmla="*/ 0 w 3182692"/>
              <a:gd name="connsiteY12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3716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70" y="4238"/>
                  <a:pt x="3183054" y="9645"/>
                  <a:pt x="3182692" y="13716"/>
                </a:cubicBezTo>
                <a:cubicBezTo>
                  <a:pt x="2944477" y="11253"/>
                  <a:pt x="2868931" y="7798"/>
                  <a:pt x="2609807" y="13716"/>
                </a:cubicBezTo>
                <a:cubicBezTo>
                  <a:pt x="2341556" y="1621"/>
                  <a:pt x="2324113" y="18134"/>
                  <a:pt x="2068750" y="13716"/>
                </a:cubicBezTo>
                <a:cubicBezTo>
                  <a:pt x="1817163" y="3280"/>
                  <a:pt x="1716254" y="21407"/>
                  <a:pt x="1432211" y="13716"/>
                </a:cubicBezTo>
                <a:cubicBezTo>
                  <a:pt x="1164747" y="-32709"/>
                  <a:pt x="993140" y="23003"/>
                  <a:pt x="859327" y="13716"/>
                </a:cubicBezTo>
                <a:cubicBezTo>
                  <a:pt x="750703" y="-29546"/>
                  <a:pt x="236193" y="34159"/>
                  <a:pt x="0" y="13716"/>
                </a:cubicBezTo>
                <a:cubicBezTo>
                  <a:pt x="-950" y="8514"/>
                  <a:pt x="-119" y="3449"/>
                  <a:pt x="0" y="0"/>
                </a:cubicBezTo>
                <a:close/>
              </a:path>
              <a:path w="3182692" h="13716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1911" y="5403"/>
                  <a:pt x="3181851" y="9705"/>
                  <a:pt x="3182692" y="13716"/>
                </a:cubicBezTo>
                <a:cubicBezTo>
                  <a:pt x="3012563" y="-42392"/>
                  <a:pt x="2765409" y="31046"/>
                  <a:pt x="2546154" y="13716"/>
                </a:cubicBezTo>
                <a:cubicBezTo>
                  <a:pt x="2333381" y="9342"/>
                  <a:pt x="2154438" y="5266"/>
                  <a:pt x="1845961" y="13716"/>
                </a:cubicBezTo>
                <a:cubicBezTo>
                  <a:pt x="1531509" y="29240"/>
                  <a:pt x="1456631" y="-11178"/>
                  <a:pt x="1304904" y="13716"/>
                </a:cubicBezTo>
                <a:cubicBezTo>
                  <a:pt x="1168344" y="31779"/>
                  <a:pt x="928499" y="10475"/>
                  <a:pt x="604711" y="13716"/>
                </a:cubicBezTo>
                <a:cubicBezTo>
                  <a:pt x="285438" y="33435"/>
                  <a:pt x="116029" y="-26776"/>
                  <a:pt x="0" y="13716"/>
                </a:cubicBezTo>
                <a:cubicBezTo>
                  <a:pt x="242" y="7496"/>
                  <a:pt x="776" y="5947"/>
                  <a:pt x="0" y="0"/>
                </a:cubicBezTo>
                <a:close/>
              </a:path>
              <a:path w="3182692" h="13716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2796" y="3768"/>
                  <a:pt x="3182802" y="10153"/>
                  <a:pt x="3182692" y="13716"/>
                </a:cubicBezTo>
                <a:cubicBezTo>
                  <a:pt x="2959845" y="21002"/>
                  <a:pt x="2868929" y="20408"/>
                  <a:pt x="2609807" y="13716"/>
                </a:cubicBezTo>
                <a:cubicBezTo>
                  <a:pt x="2341405" y="1420"/>
                  <a:pt x="2328488" y="15864"/>
                  <a:pt x="2068750" y="13716"/>
                </a:cubicBezTo>
                <a:cubicBezTo>
                  <a:pt x="1816113" y="-2177"/>
                  <a:pt x="1699345" y="32283"/>
                  <a:pt x="1432211" y="13716"/>
                </a:cubicBezTo>
                <a:cubicBezTo>
                  <a:pt x="1148381" y="-32756"/>
                  <a:pt x="987622" y="-2169"/>
                  <a:pt x="859327" y="13716"/>
                </a:cubicBezTo>
                <a:cubicBezTo>
                  <a:pt x="743387" y="32850"/>
                  <a:pt x="194182" y="14217"/>
                  <a:pt x="0" y="13716"/>
                </a:cubicBezTo>
                <a:cubicBezTo>
                  <a:pt x="84" y="8233"/>
                  <a:pt x="-347" y="318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3716"/>
                      <a:gd name="connsiteX1" fmla="*/ 636538 w 3182692"/>
                      <a:gd name="connsiteY1" fmla="*/ 0 h 13716"/>
                      <a:gd name="connsiteX2" fmla="*/ 1273077 w 3182692"/>
                      <a:gd name="connsiteY2" fmla="*/ 0 h 13716"/>
                      <a:gd name="connsiteX3" fmla="*/ 1909615 w 3182692"/>
                      <a:gd name="connsiteY3" fmla="*/ 0 h 13716"/>
                      <a:gd name="connsiteX4" fmla="*/ 2482500 w 3182692"/>
                      <a:gd name="connsiteY4" fmla="*/ 0 h 13716"/>
                      <a:gd name="connsiteX5" fmla="*/ 3182692 w 3182692"/>
                      <a:gd name="connsiteY5" fmla="*/ 0 h 13716"/>
                      <a:gd name="connsiteX6" fmla="*/ 3182692 w 3182692"/>
                      <a:gd name="connsiteY6" fmla="*/ 13716 h 13716"/>
                      <a:gd name="connsiteX7" fmla="*/ 2609807 w 3182692"/>
                      <a:gd name="connsiteY7" fmla="*/ 13716 h 13716"/>
                      <a:gd name="connsiteX8" fmla="*/ 2068750 w 3182692"/>
                      <a:gd name="connsiteY8" fmla="*/ 13716 h 13716"/>
                      <a:gd name="connsiteX9" fmla="*/ 1432211 w 3182692"/>
                      <a:gd name="connsiteY9" fmla="*/ 13716 h 13716"/>
                      <a:gd name="connsiteX10" fmla="*/ 859327 w 3182692"/>
                      <a:gd name="connsiteY10" fmla="*/ 13716 h 13716"/>
                      <a:gd name="connsiteX11" fmla="*/ 0 w 3182692"/>
                      <a:gd name="connsiteY11" fmla="*/ 13716 h 13716"/>
                      <a:gd name="connsiteX12" fmla="*/ 0 w 3182692"/>
                      <a:gd name="connsiteY12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3716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2906" y="4075"/>
                          <a:pt x="3183008" y="9784"/>
                          <a:pt x="3182692" y="13716"/>
                        </a:cubicBezTo>
                        <a:cubicBezTo>
                          <a:pt x="2947402" y="17868"/>
                          <a:pt x="2876226" y="22619"/>
                          <a:pt x="2609807" y="13716"/>
                        </a:cubicBezTo>
                        <a:cubicBezTo>
                          <a:pt x="2343389" y="4813"/>
                          <a:pt x="2326689" y="21007"/>
                          <a:pt x="2068750" y="13716"/>
                        </a:cubicBezTo>
                        <a:cubicBezTo>
                          <a:pt x="1810811" y="6425"/>
                          <a:pt x="1713836" y="43647"/>
                          <a:pt x="1432211" y="13716"/>
                        </a:cubicBezTo>
                        <a:cubicBezTo>
                          <a:pt x="1150586" y="-16215"/>
                          <a:pt x="982765" y="-825"/>
                          <a:pt x="859327" y="13716"/>
                        </a:cubicBezTo>
                        <a:cubicBezTo>
                          <a:pt x="735889" y="28257"/>
                          <a:pt x="254183" y="30659"/>
                          <a:pt x="0" y="13716"/>
                        </a:cubicBezTo>
                        <a:cubicBezTo>
                          <a:pt x="-535" y="8247"/>
                          <a:pt x="-201" y="2959"/>
                          <a:pt x="0" y="0"/>
                        </a:cubicBezTo>
                        <a:close/>
                      </a:path>
                      <a:path w="3182692" h="13716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2126" y="5320"/>
                          <a:pt x="3182368" y="9001"/>
                          <a:pt x="3182692" y="13716"/>
                        </a:cubicBezTo>
                        <a:cubicBezTo>
                          <a:pt x="3026065" y="-15421"/>
                          <a:pt x="2775006" y="18495"/>
                          <a:pt x="2546154" y="13716"/>
                        </a:cubicBezTo>
                        <a:cubicBezTo>
                          <a:pt x="2317302" y="8937"/>
                          <a:pt x="2168173" y="-13085"/>
                          <a:pt x="1845961" y="13716"/>
                        </a:cubicBezTo>
                        <a:cubicBezTo>
                          <a:pt x="1523749" y="40517"/>
                          <a:pt x="1450078" y="-5416"/>
                          <a:pt x="1304904" y="13716"/>
                        </a:cubicBezTo>
                        <a:cubicBezTo>
                          <a:pt x="1159730" y="32848"/>
                          <a:pt x="942635" y="-14593"/>
                          <a:pt x="604711" y="13716"/>
                        </a:cubicBezTo>
                        <a:cubicBezTo>
                          <a:pt x="266787" y="42025"/>
                          <a:pt x="141927" y="-12967"/>
                          <a:pt x="0" y="13716"/>
                        </a:cubicBezTo>
                        <a:cubicBezTo>
                          <a:pt x="58" y="7834"/>
                          <a:pt x="453" y="58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Google Shape;212;p32"/>
          <p:cNvPicPr preferRelativeResize="0"/>
          <p:nvPr/>
        </p:nvPicPr>
        <p:blipFill rotWithShape="1">
          <a:blip r:embed="rId5"/>
          <a:srcRect t="3274" r="-4" b="3271"/>
          <a:stretch/>
        </p:blipFill>
        <p:spPr>
          <a:xfrm>
            <a:off x="20" y="2037055"/>
            <a:ext cx="4432199" cy="3106443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4" name="Rectangle 243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624839" y="417891"/>
            <a:ext cx="2779668" cy="215385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“FABLAB PALERMO” </a:t>
            </a:r>
          </a:p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LABORATORI</a:t>
            </a:r>
            <a:r>
              <a:rPr lang="lt-LT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3" name="Google Shape;223;p33"/>
          <p:cNvPicPr preferRelativeResize="0"/>
          <p:nvPr/>
        </p:nvPicPr>
        <p:blipFill rotWithShape="1">
          <a:blip r:embed="rId3"/>
          <a:srcRect t="23660" r="-4" b="5988"/>
          <a:stretch/>
        </p:blipFill>
        <p:spPr>
          <a:xfrm>
            <a:off x="3496947" y="-1"/>
            <a:ext cx="1782069" cy="1671568"/>
          </a:xfrm>
          <a:prstGeom prst="rect">
            <a:avLst/>
          </a:prstGeom>
          <a:noFill/>
        </p:spPr>
      </p:pic>
      <p:pic>
        <p:nvPicPr>
          <p:cNvPr id="219" name="Google Shape;219;p33"/>
          <p:cNvPicPr preferRelativeResize="0"/>
          <p:nvPr/>
        </p:nvPicPr>
        <p:blipFill rotWithShape="1">
          <a:blip r:embed="rId4"/>
          <a:srcRect t="7190" r="-4" b="22458"/>
          <a:stretch/>
        </p:blipFill>
        <p:spPr>
          <a:xfrm>
            <a:off x="5424779" y="-1834"/>
            <a:ext cx="1782069" cy="1671568"/>
          </a:xfrm>
          <a:prstGeom prst="rect">
            <a:avLst/>
          </a:prstGeom>
          <a:noFill/>
        </p:spPr>
      </p:pic>
      <p:pic>
        <p:nvPicPr>
          <p:cNvPr id="220" name="Google Shape;220;p33"/>
          <p:cNvPicPr preferRelativeResize="0"/>
          <p:nvPr/>
        </p:nvPicPr>
        <p:blipFill rotWithShape="1">
          <a:blip r:embed="rId5"/>
          <a:srcRect t="20117" r="-4" b="9531"/>
          <a:stretch/>
        </p:blipFill>
        <p:spPr>
          <a:xfrm>
            <a:off x="7352610" y="-7667"/>
            <a:ext cx="1782069" cy="1671569"/>
          </a:xfrm>
          <a:prstGeom prst="rect">
            <a:avLst/>
          </a:prstGeom>
          <a:noFill/>
        </p:spPr>
      </p:pic>
      <p:pic>
        <p:nvPicPr>
          <p:cNvPr id="224" name="Google Shape;224;p33"/>
          <p:cNvPicPr preferRelativeResize="0"/>
          <p:nvPr/>
        </p:nvPicPr>
        <p:blipFill rotWithShape="1">
          <a:blip r:embed="rId6"/>
          <a:srcRect t="53663" r="5" b="5"/>
          <a:stretch/>
        </p:blipFill>
        <p:spPr>
          <a:xfrm>
            <a:off x="3493006" y="1800113"/>
            <a:ext cx="2497669" cy="1543026"/>
          </a:xfrm>
          <a:prstGeom prst="rect">
            <a:avLst/>
          </a:prstGeom>
          <a:noFill/>
        </p:spPr>
      </p:pic>
      <p:pic>
        <p:nvPicPr>
          <p:cNvPr id="221" name="Google Shape;221;p33"/>
          <p:cNvPicPr preferRelativeResize="0"/>
          <p:nvPr/>
        </p:nvPicPr>
        <p:blipFill rotWithShape="1">
          <a:blip r:embed="rId7"/>
          <a:srcRect t="6072" r="7" b="4535"/>
          <a:stretch/>
        </p:blipFill>
        <p:spPr>
          <a:xfrm>
            <a:off x="3490220" y="3471681"/>
            <a:ext cx="2493414" cy="1671818"/>
          </a:xfrm>
          <a:prstGeom prst="rect">
            <a:avLst/>
          </a:prstGeom>
          <a:noFill/>
        </p:spPr>
      </p:pic>
      <p:pic>
        <p:nvPicPr>
          <p:cNvPr id="222" name="Google Shape;222;p33"/>
          <p:cNvPicPr preferRelativeResize="0"/>
          <p:nvPr/>
        </p:nvPicPr>
        <p:blipFill rotWithShape="1">
          <a:blip r:embed="rId8"/>
          <a:srcRect r="-3" b="16340"/>
          <a:stretch/>
        </p:blipFill>
        <p:spPr>
          <a:xfrm>
            <a:off x="6137277" y="1800113"/>
            <a:ext cx="2997402" cy="3343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" name="Rectangle 23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Google Shape;229;p34"/>
          <p:cNvSpPr txBox="1">
            <a:spLocks noGrp="1"/>
          </p:cNvSpPr>
          <p:nvPr>
            <p:ph type="title"/>
          </p:nvPr>
        </p:nvSpPr>
        <p:spPr>
          <a:xfrm>
            <a:off x="515125" y="865179"/>
            <a:ext cx="2400300" cy="334587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1200"/>
              </a:spcAft>
            </a:pPr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Pokyčiai mokytojams, įgyvendinus projektą</a:t>
            </a:r>
          </a:p>
        </p:txBody>
      </p:sp>
      <p:sp>
        <p:nvSpPr>
          <p:cNvPr id="239" name="Arc 23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0" name="Google Shape;230;p34"/>
          <p:cNvSpPr txBox="1">
            <a:spLocks noGrp="1"/>
          </p:cNvSpPr>
          <p:nvPr>
            <p:ph type="body" idx="1"/>
          </p:nvPr>
        </p:nvSpPr>
        <p:spPr>
          <a:xfrm>
            <a:off x="3335481" y="443508"/>
            <a:ext cx="5179868" cy="418921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lvl="0" indent="-228600" algn="just" defTabSz="9144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900" dirty="0" err="1"/>
              <a:t>Visų</a:t>
            </a:r>
            <a:r>
              <a:rPr lang="en-US" sz="1900" dirty="0"/>
              <a:t> </a:t>
            </a:r>
            <a:r>
              <a:rPr lang="en-US" sz="1900" dirty="0" err="1"/>
              <a:t>vizitų</a:t>
            </a:r>
            <a:r>
              <a:rPr lang="en-US" sz="1900" dirty="0"/>
              <a:t> </a:t>
            </a:r>
            <a:r>
              <a:rPr lang="en-US" sz="1900" dirty="0" err="1"/>
              <a:t>metu</a:t>
            </a:r>
            <a:r>
              <a:rPr lang="en-US" sz="1900" dirty="0"/>
              <a:t> </a:t>
            </a:r>
            <a:r>
              <a:rPr lang="en-US" sz="1900" dirty="0" err="1"/>
              <a:t>išmokome</a:t>
            </a:r>
            <a:r>
              <a:rPr lang="lt-LT" sz="1900" dirty="0"/>
              <a:t>,</a:t>
            </a:r>
            <a:r>
              <a:rPr lang="en-US" sz="1900" dirty="0"/>
              <a:t> </a:t>
            </a:r>
            <a:r>
              <a:rPr lang="en-US" sz="1900" dirty="0" err="1"/>
              <a:t>kaip</a:t>
            </a:r>
            <a:r>
              <a:rPr lang="en-US" sz="1900" dirty="0"/>
              <a:t> </a:t>
            </a:r>
            <a:r>
              <a:rPr lang="en-US" sz="1900" dirty="0" err="1"/>
              <a:t>organizuoti</a:t>
            </a:r>
            <a:r>
              <a:rPr lang="en-US" sz="1900" dirty="0"/>
              <a:t> </a:t>
            </a:r>
            <a:r>
              <a:rPr lang="en-US" sz="1900" dirty="0" err="1"/>
              <a:t>nuotolinius</a:t>
            </a:r>
            <a:r>
              <a:rPr lang="en-US" sz="1900" dirty="0"/>
              <a:t> </a:t>
            </a:r>
            <a:r>
              <a:rPr lang="en-US" sz="1900" dirty="0" err="1"/>
              <a:t>užsiėmimus</a:t>
            </a:r>
            <a:r>
              <a:rPr lang="en-US" sz="1900" dirty="0"/>
              <a:t> </a:t>
            </a:r>
            <a:r>
              <a:rPr lang="en-US" sz="1900" dirty="0" err="1"/>
              <a:t>ir</a:t>
            </a:r>
            <a:r>
              <a:rPr lang="en-US" sz="1900" dirty="0"/>
              <a:t> </a:t>
            </a:r>
            <a:r>
              <a:rPr lang="en-US" sz="1900" dirty="0" err="1"/>
              <a:t>išlaikyti</a:t>
            </a:r>
            <a:r>
              <a:rPr lang="en-US" sz="1900" dirty="0"/>
              <a:t> </a:t>
            </a:r>
            <a:r>
              <a:rPr lang="en-US" sz="1900" dirty="0" err="1"/>
              <a:t>vaikų</a:t>
            </a:r>
            <a:r>
              <a:rPr lang="en-US" sz="1900" dirty="0"/>
              <a:t> </a:t>
            </a:r>
            <a:r>
              <a:rPr lang="en-US" sz="1900" dirty="0" err="1"/>
              <a:t>dėmesį</a:t>
            </a:r>
            <a:r>
              <a:rPr lang="en-US" sz="1900" dirty="0"/>
              <a:t> </a:t>
            </a:r>
            <a:r>
              <a:rPr lang="en-US" sz="1900" dirty="0" err="1"/>
              <a:t>jų</a:t>
            </a:r>
            <a:r>
              <a:rPr lang="en-US" sz="1900" dirty="0"/>
              <a:t> </a:t>
            </a:r>
            <a:r>
              <a:rPr lang="en-US" sz="1900" dirty="0" err="1"/>
              <a:t>metu</a:t>
            </a:r>
            <a:r>
              <a:rPr lang="en-US" sz="1900" dirty="0"/>
              <a:t>. </a:t>
            </a:r>
            <a:r>
              <a:rPr lang="en-US" sz="1900" dirty="0" err="1"/>
              <a:t>Taip</a:t>
            </a:r>
            <a:r>
              <a:rPr lang="en-US" sz="1900" dirty="0"/>
              <a:t> pat </a:t>
            </a:r>
            <a:r>
              <a:rPr lang="en-US" sz="1900" dirty="0" err="1"/>
              <a:t>patobulinome</a:t>
            </a:r>
            <a:r>
              <a:rPr lang="en-US" sz="1900" dirty="0"/>
              <a:t> </a:t>
            </a:r>
            <a:r>
              <a:rPr lang="en-US" sz="1900" dirty="0" err="1"/>
              <a:t>savo</a:t>
            </a:r>
            <a:r>
              <a:rPr lang="en-US" sz="1900" dirty="0"/>
              <a:t> </a:t>
            </a:r>
            <a:r>
              <a:rPr lang="en-US" sz="1900" dirty="0" err="1"/>
              <a:t>skaitmenines</a:t>
            </a:r>
            <a:r>
              <a:rPr lang="en-US" sz="1900" dirty="0"/>
              <a:t> </a:t>
            </a:r>
            <a:r>
              <a:rPr lang="en-US" sz="1900" dirty="0" err="1"/>
              <a:t>kompetencijas</a:t>
            </a:r>
            <a:r>
              <a:rPr lang="en-US" sz="1900" dirty="0"/>
              <a:t>: </a:t>
            </a:r>
            <a:r>
              <a:rPr lang="en-US" sz="1900" dirty="0" err="1"/>
              <a:t>sužinojome</a:t>
            </a:r>
            <a:r>
              <a:rPr lang="en-US" sz="1900" dirty="0"/>
              <a:t> </a:t>
            </a:r>
            <a:r>
              <a:rPr lang="en-US" sz="1900" dirty="0" err="1"/>
              <a:t>daugiau</a:t>
            </a:r>
            <a:r>
              <a:rPr lang="en-US" sz="1900" dirty="0"/>
              <a:t> </a:t>
            </a:r>
            <a:r>
              <a:rPr lang="en-US" sz="1900" dirty="0" err="1"/>
              <a:t>apie</a:t>
            </a:r>
            <a:r>
              <a:rPr lang="en-US" sz="1900" dirty="0"/>
              <a:t> </a:t>
            </a:r>
            <a:r>
              <a:rPr lang="en-US" sz="1900" dirty="0" err="1"/>
              <a:t>skaitmeninį</a:t>
            </a:r>
            <a:r>
              <a:rPr lang="en-US" sz="1900" dirty="0"/>
              <a:t> </a:t>
            </a:r>
            <a:r>
              <a:rPr lang="en-US" sz="1900" dirty="0" err="1"/>
              <a:t>turinį</a:t>
            </a:r>
            <a:r>
              <a:rPr lang="en-US" sz="1900" dirty="0"/>
              <a:t> </a:t>
            </a:r>
            <a:r>
              <a:rPr lang="en-US" sz="1900" dirty="0" err="1"/>
              <a:t>ir</a:t>
            </a:r>
            <a:r>
              <a:rPr lang="en-US" sz="1900" dirty="0"/>
              <a:t> </a:t>
            </a:r>
            <a:r>
              <a:rPr lang="en-US" sz="1900" dirty="0" err="1"/>
              <a:t>įrenginius</a:t>
            </a:r>
            <a:r>
              <a:rPr lang="en-US" sz="1900" dirty="0"/>
              <a:t> (</a:t>
            </a:r>
            <a:r>
              <a:rPr lang="en-US" sz="1900" dirty="0" err="1"/>
              <a:t>interaktyvūs</a:t>
            </a:r>
            <a:r>
              <a:rPr lang="en-US" sz="1900" dirty="0"/>
              <a:t> </a:t>
            </a:r>
            <a:r>
              <a:rPr lang="en-US" sz="1900" dirty="0" err="1"/>
              <a:t>žaidimai</a:t>
            </a:r>
            <a:r>
              <a:rPr lang="en-US" sz="1900" dirty="0"/>
              <a:t>, </a:t>
            </a:r>
            <a:r>
              <a:rPr lang="en-US" sz="1900" dirty="0" err="1"/>
              <a:t>išmaniosios</a:t>
            </a:r>
            <a:r>
              <a:rPr lang="en-US" sz="1900" dirty="0"/>
              <a:t> lentos/</a:t>
            </a:r>
            <a:r>
              <a:rPr lang="en-US" sz="1900" dirty="0" err="1"/>
              <a:t>ekranai</a:t>
            </a:r>
            <a:r>
              <a:rPr lang="en-US" sz="1900" dirty="0"/>
              <a:t>, </a:t>
            </a:r>
            <a:r>
              <a:rPr lang="en-US" sz="1900" dirty="0" err="1"/>
              <a:t>įvairios</a:t>
            </a:r>
            <a:r>
              <a:rPr lang="en-US" sz="1900" dirty="0"/>
              <a:t> </a:t>
            </a:r>
            <a:r>
              <a:rPr lang="en-US" sz="1900" dirty="0" err="1"/>
              <a:t>programėlės</a:t>
            </a:r>
            <a:r>
              <a:rPr lang="en-US" sz="1900" dirty="0"/>
              <a:t>, </a:t>
            </a:r>
            <a:r>
              <a:rPr lang="en-US" sz="1900" dirty="0" err="1"/>
              <a:t>planšetės</a:t>
            </a:r>
            <a:r>
              <a:rPr lang="en-US" sz="1900" dirty="0"/>
              <a:t>, </a:t>
            </a:r>
            <a:r>
              <a:rPr lang="en-US" sz="1900" dirty="0" err="1"/>
              <a:t>kompiuteriai</a:t>
            </a:r>
            <a:r>
              <a:rPr lang="en-US" sz="1900" dirty="0"/>
              <a:t>, </a:t>
            </a:r>
            <a:r>
              <a:rPr lang="en-US" sz="1900" dirty="0" err="1"/>
              <a:t>fotoaparatai</a:t>
            </a:r>
            <a:r>
              <a:rPr lang="en-US" sz="1900" dirty="0"/>
              <a:t> </a:t>
            </a:r>
            <a:r>
              <a:rPr lang="en-US" sz="1900" dirty="0" err="1"/>
              <a:t>ir</a:t>
            </a:r>
            <a:r>
              <a:rPr lang="en-US" sz="1900" dirty="0"/>
              <a:t> kt.), </a:t>
            </a:r>
            <a:r>
              <a:rPr lang="en-US" sz="1900" dirty="0" err="1"/>
              <a:t>jų</a:t>
            </a:r>
            <a:r>
              <a:rPr lang="en-US" sz="1900" dirty="0"/>
              <a:t> </a:t>
            </a:r>
            <a:r>
              <a:rPr lang="en-US" sz="1900" dirty="0" err="1"/>
              <a:t>naudojimą</a:t>
            </a:r>
            <a:r>
              <a:rPr lang="en-US" sz="1900" dirty="0"/>
              <a:t> </a:t>
            </a:r>
            <a:r>
              <a:rPr lang="en-US" sz="1900" dirty="0" err="1"/>
              <a:t>bei</a:t>
            </a:r>
            <a:r>
              <a:rPr lang="en-US" sz="1900" dirty="0"/>
              <a:t> </a:t>
            </a:r>
            <a:r>
              <a:rPr lang="en-US" sz="1900" dirty="0" err="1"/>
              <a:t>naudą</a:t>
            </a:r>
            <a:r>
              <a:rPr lang="en-US" sz="1900" dirty="0"/>
              <a:t> </a:t>
            </a:r>
            <a:r>
              <a:rPr lang="en-US" sz="1900" dirty="0" err="1"/>
              <a:t>pamokų</a:t>
            </a:r>
            <a:r>
              <a:rPr lang="en-US" sz="1900" dirty="0"/>
              <a:t>/</a:t>
            </a:r>
            <a:r>
              <a:rPr lang="en-US" sz="1900" dirty="0" err="1"/>
              <a:t>veiklų</a:t>
            </a:r>
            <a:r>
              <a:rPr lang="en-US" sz="1900" dirty="0"/>
              <a:t> </a:t>
            </a:r>
            <a:r>
              <a:rPr lang="en-US" sz="1900" dirty="0" err="1"/>
              <a:t>metu</a:t>
            </a:r>
            <a:r>
              <a:rPr lang="en-US" sz="1900" dirty="0"/>
              <a:t>. 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900" dirty="0" err="1"/>
              <a:t>Susipažinimas</a:t>
            </a:r>
            <a:r>
              <a:rPr lang="en-US" sz="1900" dirty="0"/>
              <a:t> </a:t>
            </a:r>
            <a:r>
              <a:rPr lang="en-US" sz="1900" dirty="0" err="1"/>
              <a:t>su</a:t>
            </a:r>
            <a:r>
              <a:rPr lang="en-US" sz="1900" dirty="0"/>
              <a:t> </a:t>
            </a:r>
            <a:r>
              <a:rPr lang="en-US" sz="1900" dirty="0" err="1"/>
              <a:t>naujomis</a:t>
            </a:r>
            <a:r>
              <a:rPr lang="en-US" sz="1900" dirty="0"/>
              <a:t> </a:t>
            </a:r>
            <a:r>
              <a:rPr lang="en-US" sz="1900" dirty="0" err="1"/>
              <a:t>technologijomis</a:t>
            </a:r>
            <a:r>
              <a:rPr lang="en-US" sz="1900" dirty="0"/>
              <a:t>, </a:t>
            </a:r>
            <a:r>
              <a:rPr lang="en-US" sz="1900" dirty="0" err="1"/>
              <a:t>mokymo</a:t>
            </a:r>
            <a:r>
              <a:rPr lang="en-US" sz="1900" dirty="0"/>
              <a:t> </a:t>
            </a:r>
            <a:r>
              <a:rPr lang="en-US" sz="1900" dirty="0" err="1"/>
              <a:t>būdais</a:t>
            </a:r>
            <a:r>
              <a:rPr lang="en-US" sz="1900" dirty="0"/>
              <a:t>, </a:t>
            </a:r>
            <a:r>
              <a:rPr lang="en-US" sz="1900" dirty="0" err="1"/>
              <a:t>darbo</a:t>
            </a:r>
            <a:r>
              <a:rPr lang="en-US" sz="1900" dirty="0"/>
              <a:t> </a:t>
            </a:r>
            <a:r>
              <a:rPr lang="en-US" sz="1900" dirty="0" err="1"/>
              <a:t>stebėjimas</a:t>
            </a:r>
            <a:r>
              <a:rPr lang="en-US" sz="1900" dirty="0"/>
              <a:t> </a:t>
            </a:r>
            <a:r>
              <a:rPr lang="en-US" sz="1900" dirty="0" err="1"/>
              <a:t>suteikė</a:t>
            </a:r>
            <a:r>
              <a:rPr lang="en-US" sz="1900" dirty="0"/>
              <a:t> mums </a:t>
            </a:r>
            <a:r>
              <a:rPr lang="en-US" sz="1900" dirty="0" err="1"/>
              <a:t>gebėjimą</a:t>
            </a:r>
            <a:r>
              <a:rPr lang="en-US" sz="1900" dirty="0"/>
              <a:t> </a:t>
            </a:r>
            <a:r>
              <a:rPr lang="en-US" sz="1900" dirty="0" err="1"/>
              <a:t>pritaikyti</a:t>
            </a:r>
            <a:r>
              <a:rPr lang="en-US" sz="1900" dirty="0"/>
              <a:t> </a:t>
            </a:r>
            <a:r>
              <a:rPr lang="en-US" sz="1900" dirty="0" err="1"/>
              <a:t>naujai</a:t>
            </a:r>
            <a:r>
              <a:rPr lang="en-US" sz="1900" dirty="0"/>
              <a:t> </a:t>
            </a:r>
            <a:r>
              <a:rPr lang="en-US" sz="1900" dirty="0" err="1"/>
              <a:t>įgytas</a:t>
            </a:r>
            <a:r>
              <a:rPr lang="en-US" sz="1900" dirty="0"/>
              <a:t> </a:t>
            </a:r>
            <a:r>
              <a:rPr lang="en-US" sz="1900" dirty="0" err="1"/>
              <a:t>kompetencijas</a:t>
            </a:r>
            <a:r>
              <a:rPr lang="en-US" sz="1900" dirty="0"/>
              <a:t> </a:t>
            </a:r>
            <a:r>
              <a:rPr lang="en-US" sz="1900" dirty="0" err="1"/>
              <a:t>savo</a:t>
            </a:r>
            <a:r>
              <a:rPr lang="en-US" sz="1900" dirty="0"/>
              <a:t> </a:t>
            </a:r>
            <a:r>
              <a:rPr lang="en-US" sz="1900" dirty="0" err="1"/>
              <a:t>darbe</a:t>
            </a:r>
            <a:r>
              <a:rPr lang="en-US" sz="1900" dirty="0"/>
              <a:t>, </a:t>
            </a:r>
            <a:r>
              <a:rPr lang="en-US" sz="1900" dirty="0" err="1"/>
              <a:t>kuriant</a:t>
            </a:r>
            <a:r>
              <a:rPr lang="en-US" sz="1900" dirty="0"/>
              <a:t> </a:t>
            </a:r>
            <a:r>
              <a:rPr lang="en-US" sz="1900" dirty="0" err="1"/>
              <a:t>naujas</a:t>
            </a:r>
            <a:r>
              <a:rPr lang="en-US" sz="1900" dirty="0"/>
              <a:t> </a:t>
            </a:r>
            <a:r>
              <a:rPr lang="en-US" sz="1900" dirty="0" err="1"/>
              <a:t>interaktyvias</a:t>
            </a:r>
            <a:r>
              <a:rPr lang="en-US" sz="1900" dirty="0"/>
              <a:t> </a:t>
            </a:r>
            <a:r>
              <a:rPr lang="en-US" sz="1900" dirty="0" err="1"/>
              <a:t>erdves</a:t>
            </a:r>
            <a:r>
              <a:rPr lang="en-US" sz="1900" dirty="0"/>
              <a:t> </a:t>
            </a:r>
            <a:r>
              <a:rPr lang="en-US" sz="1900" dirty="0" err="1"/>
              <a:t>darželyje</a:t>
            </a:r>
            <a:r>
              <a:rPr lang="en-US" sz="1900" dirty="0"/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409" y="758283"/>
            <a:ext cx="3277394" cy="3277395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Google Shape;235;p35"/>
          <p:cNvSpPr txBox="1">
            <a:spLocks noGrp="1"/>
          </p:cNvSpPr>
          <p:nvPr>
            <p:ph type="title"/>
          </p:nvPr>
        </p:nvSpPr>
        <p:spPr>
          <a:xfrm>
            <a:off x="717619" y="834726"/>
            <a:ext cx="2952974" cy="312450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1200"/>
              </a:spcAft>
            </a:pP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Pokyčiai įstaigos bendruomenei, įgyvendinus projektą</a:t>
            </a:r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7896" y="0"/>
            <a:ext cx="866357" cy="443256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7" name="Freeform: Shape 246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71133" y="0"/>
            <a:ext cx="1303051" cy="719651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9" name="Freeform: Shape 248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202623"/>
            <a:ext cx="119805" cy="414747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6" name="Google Shape;236;p35"/>
          <p:cNvSpPr txBox="1">
            <a:spLocks noGrp="1"/>
          </p:cNvSpPr>
          <p:nvPr>
            <p:ph type="body" idx="1"/>
          </p:nvPr>
        </p:nvSpPr>
        <p:spPr>
          <a:xfrm>
            <a:off x="4572000" y="615660"/>
            <a:ext cx="4384221" cy="429924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 algn="just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Atsižvelgiant</a:t>
            </a:r>
            <a:r>
              <a:rPr lang="en-US" sz="1600" dirty="0"/>
              <a:t> į </a:t>
            </a:r>
            <a:r>
              <a:rPr lang="en-US" sz="1600" dirty="0" err="1"/>
              <a:t>įstaigos</a:t>
            </a:r>
            <a:r>
              <a:rPr lang="en-US" sz="1600" dirty="0"/>
              <a:t> </a:t>
            </a:r>
            <a:r>
              <a:rPr lang="en-US" sz="1600" dirty="0" err="1"/>
              <a:t>bendruomenės</a:t>
            </a:r>
            <a:r>
              <a:rPr lang="en-US" sz="1600" dirty="0"/>
              <a:t> </a:t>
            </a:r>
            <a:r>
              <a:rPr lang="en-US" sz="1600" dirty="0" err="1"/>
              <a:t>poreikius</a:t>
            </a:r>
            <a:r>
              <a:rPr lang="en-US" sz="1600" dirty="0"/>
              <a:t> </a:t>
            </a:r>
            <a:r>
              <a:rPr lang="en-US" sz="1600" dirty="0" err="1"/>
              <a:t>bei</a:t>
            </a:r>
            <a:r>
              <a:rPr lang="en-US" sz="1600" dirty="0"/>
              <a:t> </a:t>
            </a:r>
            <a:r>
              <a:rPr lang="en-US" sz="1600" dirty="0" err="1"/>
              <a:t>švietimo</a:t>
            </a:r>
            <a:r>
              <a:rPr lang="en-US" sz="1600" dirty="0"/>
              <a:t> </a:t>
            </a:r>
            <a:r>
              <a:rPr lang="en-US" sz="1600" dirty="0" err="1"/>
              <a:t>sistemos</a:t>
            </a:r>
            <a:r>
              <a:rPr lang="en-US" sz="1600" dirty="0"/>
              <a:t> </a:t>
            </a:r>
            <a:r>
              <a:rPr lang="en-US" sz="1600" dirty="0" err="1"/>
              <a:t>iššūkius</a:t>
            </a:r>
            <a:r>
              <a:rPr lang="en-US" sz="1600" dirty="0"/>
              <a:t>, </a:t>
            </a:r>
            <a:r>
              <a:rPr lang="en-US" sz="1600" dirty="0" err="1"/>
              <a:t>įgyta</a:t>
            </a:r>
            <a:r>
              <a:rPr lang="en-US" sz="1600" dirty="0"/>
              <a:t> </a:t>
            </a:r>
            <a:r>
              <a:rPr lang="en-US" sz="1600" dirty="0" err="1"/>
              <a:t>patirtis</a:t>
            </a:r>
            <a:r>
              <a:rPr lang="en-US" sz="1600" dirty="0"/>
              <a:t> </a:t>
            </a:r>
            <a:r>
              <a:rPr lang="en-US" sz="1600" dirty="0" err="1"/>
              <a:t>padėjo</a:t>
            </a:r>
            <a:r>
              <a:rPr lang="en-US" sz="1600" dirty="0"/>
              <a:t> </a:t>
            </a:r>
            <a:r>
              <a:rPr lang="en-US" sz="1600" dirty="0" err="1"/>
              <a:t>apsispręsti</a:t>
            </a:r>
            <a:r>
              <a:rPr lang="en-US" sz="1600" dirty="0"/>
              <a:t> </a:t>
            </a:r>
            <a:r>
              <a:rPr lang="en-US" sz="1600" dirty="0" err="1"/>
              <a:t>dėl</a:t>
            </a:r>
            <a:r>
              <a:rPr lang="en-US" sz="1600" dirty="0"/>
              <a:t> </a:t>
            </a:r>
            <a:r>
              <a:rPr lang="en-US" sz="1600" dirty="0" err="1"/>
              <a:t>planavimo</a:t>
            </a:r>
            <a:r>
              <a:rPr lang="en-US" sz="1600" dirty="0"/>
              <a:t> </a:t>
            </a:r>
            <a:r>
              <a:rPr lang="en-US" sz="1600" dirty="0" err="1"/>
              <a:t>ir</a:t>
            </a:r>
            <a:r>
              <a:rPr lang="en-US" sz="1600" dirty="0"/>
              <a:t> </a:t>
            </a:r>
            <a:r>
              <a:rPr lang="en-US" sz="1600" dirty="0" err="1"/>
              <a:t>veiksmų</a:t>
            </a:r>
            <a:r>
              <a:rPr lang="en-US" sz="1600" dirty="0"/>
              <a:t> (</a:t>
            </a:r>
            <a:r>
              <a:rPr lang="en-US" sz="1600" dirty="0" err="1"/>
              <a:t>priemonių</a:t>
            </a:r>
            <a:r>
              <a:rPr lang="en-US" sz="1600" dirty="0"/>
              <a:t>):</a:t>
            </a:r>
          </a:p>
          <a:p>
            <a:pPr marL="457200" lvl="0" indent="-228600" algn="just" defTabSz="91440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/>
              <a:t>inovatyvių</a:t>
            </a:r>
            <a:r>
              <a:rPr lang="en-US" sz="1600" dirty="0"/>
              <a:t> </a:t>
            </a:r>
            <a:r>
              <a:rPr lang="en-US" sz="1600" dirty="0" err="1"/>
              <a:t>erdvių</a:t>
            </a:r>
            <a:r>
              <a:rPr lang="en-US" sz="1600" dirty="0"/>
              <a:t> </a:t>
            </a:r>
            <a:r>
              <a:rPr lang="en-US" sz="1600" dirty="0" err="1"/>
              <a:t>kūrimui</a:t>
            </a:r>
            <a:r>
              <a:rPr lang="en-US" sz="1600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/>
              <a:t>hibridinio</a:t>
            </a:r>
            <a:r>
              <a:rPr lang="en-US" sz="1600" dirty="0"/>
              <a:t> </a:t>
            </a:r>
            <a:r>
              <a:rPr lang="en-US" sz="1600" dirty="0" err="1"/>
              <a:t>ir</a:t>
            </a:r>
            <a:r>
              <a:rPr lang="en-US" sz="1600" dirty="0"/>
              <a:t> </a:t>
            </a:r>
            <a:r>
              <a:rPr lang="en-US" sz="1600" dirty="0" err="1"/>
              <a:t>nuotolinio</a:t>
            </a:r>
            <a:r>
              <a:rPr lang="en-US" sz="1600" dirty="0"/>
              <a:t> </a:t>
            </a:r>
            <a:r>
              <a:rPr lang="en-US" sz="1600" dirty="0" err="1"/>
              <a:t>ugdymo</a:t>
            </a:r>
            <a:r>
              <a:rPr lang="en-US" sz="1600" dirty="0"/>
              <a:t>(</a:t>
            </a:r>
            <a:r>
              <a:rPr lang="en-US" sz="1600" dirty="0" err="1"/>
              <a:t>si</a:t>
            </a:r>
            <a:r>
              <a:rPr lang="en-US" sz="1600" dirty="0"/>
              <a:t>) </a:t>
            </a:r>
            <a:r>
              <a:rPr lang="en-US" sz="1600" dirty="0" err="1"/>
              <a:t>galimybių</a:t>
            </a:r>
            <a:r>
              <a:rPr lang="en-US" sz="1600" dirty="0"/>
              <a:t> </a:t>
            </a:r>
            <a:r>
              <a:rPr lang="en-US" sz="1600" dirty="0" err="1"/>
              <a:t>užtikrinimui</a:t>
            </a:r>
            <a:r>
              <a:rPr lang="en-US" sz="1600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/>
              <a:t>atnaujintų</a:t>
            </a:r>
            <a:r>
              <a:rPr lang="en-US" sz="1600" dirty="0"/>
              <a:t> </a:t>
            </a:r>
            <a:r>
              <a:rPr lang="en-US" sz="1600" dirty="0" err="1"/>
              <a:t>programų</a:t>
            </a:r>
            <a:r>
              <a:rPr lang="en-US" sz="1600" dirty="0"/>
              <a:t> </a:t>
            </a:r>
            <a:r>
              <a:rPr lang="en-US" sz="1600" dirty="0" err="1"/>
              <a:t>įgyvendinimui</a:t>
            </a:r>
            <a:r>
              <a:rPr lang="en-US" sz="1600" dirty="0"/>
              <a:t>; 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/>
              <a:t>mokytojų</a:t>
            </a:r>
            <a:r>
              <a:rPr lang="en-US" sz="1600" dirty="0"/>
              <a:t> </a:t>
            </a:r>
            <a:r>
              <a:rPr lang="en-US" sz="1600" dirty="0" err="1"/>
              <a:t>skaitmeninių</a:t>
            </a:r>
            <a:r>
              <a:rPr lang="en-US" sz="1600" dirty="0"/>
              <a:t> </a:t>
            </a:r>
            <a:r>
              <a:rPr lang="en-US" sz="1600" dirty="0" err="1"/>
              <a:t>kompetencijų</a:t>
            </a:r>
            <a:r>
              <a:rPr lang="en-US" sz="1600" dirty="0"/>
              <a:t> </a:t>
            </a:r>
            <a:r>
              <a:rPr lang="en-US" sz="1600" dirty="0" err="1"/>
              <a:t>plėtotei</a:t>
            </a:r>
            <a:r>
              <a:rPr lang="en-US" sz="1600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/>
              <a:t>tolimesniam</a:t>
            </a:r>
            <a:r>
              <a:rPr lang="en-US" sz="1600" dirty="0"/>
              <a:t> </a:t>
            </a:r>
            <a:r>
              <a:rPr lang="en-US" sz="1600" dirty="0" err="1"/>
              <a:t>bendravimui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šalimis</a:t>
            </a:r>
            <a:r>
              <a:rPr lang="en-US" sz="1600" dirty="0"/>
              <a:t> </a:t>
            </a:r>
            <a:r>
              <a:rPr lang="en-US" sz="1600" dirty="0" err="1"/>
              <a:t>partnerėmis</a:t>
            </a:r>
            <a:r>
              <a:rPr lang="en-US" sz="1600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/>
              <a:t>įsitraukimui</a:t>
            </a:r>
            <a:r>
              <a:rPr lang="en-US" sz="1600" dirty="0"/>
              <a:t> į </a:t>
            </a:r>
            <a:r>
              <a:rPr lang="en-US" sz="1600" dirty="0" err="1"/>
              <a:t>tarptautinius</a:t>
            </a:r>
            <a:r>
              <a:rPr lang="en-US" sz="1600" dirty="0"/>
              <a:t> </a:t>
            </a:r>
            <a:r>
              <a:rPr lang="en-US" sz="1600" dirty="0" err="1"/>
              <a:t>projektus</a:t>
            </a:r>
            <a:r>
              <a:rPr lang="en-US" sz="1600" dirty="0"/>
              <a:t>.</a:t>
            </a:r>
          </a:p>
          <a:p>
            <a:pPr marL="0" lvl="0" indent="-228600" algn="just" defTabSz="9144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Bei </a:t>
            </a:r>
            <a:r>
              <a:rPr lang="en-US" sz="1600" dirty="0" err="1"/>
              <a:t>kiekvieno</a:t>
            </a:r>
            <a:r>
              <a:rPr lang="en-US" sz="1600" dirty="0"/>
              <a:t> </a:t>
            </a:r>
            <a:r>
              <a:rPr lang="en-US" sz="1600" dirty="0" err="1"/>
              <a:t>bendruomenės</a:t>
            </a:r>
            <a:r>
              <a:rPr lang="en-US" sz="1600" dirty="0"/>
              <a:t> </a:t>
            </a:r>
            <a:r>
              <a:rPr lang="en-US" sz="1600" dirty="0" err="1"/>
              <a:t>nario</a:t>
            </a:r>
            <a:r>
              <a:rPr lang="en-US" sz="1600" dirty="0"/>
              <a:t> </a:t>
            </a:r>
            <a:r>
              <a:rPr lang="en-US" sz="1600" dirty="0" err="1"/>
              <a:t>vaidmens</a:t>
            </a:r>
            <a:r>
              <a:rPr lang="en-US" sz="1600" dirty="0"/>
              <a:t> </a:t>
            </a:r>
            <a:r>
              <a:rPr lang="en-US" sz="1600" dirty="0" err="1"/>
              <a:t>ir</a:t>
            </a:r>
            <a:r>
              <a:rPr lang="en-US" sz="1600" dirty="0"/>
              <a:t> </a:t>
            </a:r>
            <a:r>
              <a:rPr lang="en-US" sz="1600" dirty="0" err="1"/>
              <a:t>įsitraukimo</a:t>
            </a:r>
            <a:r>
              <a:rPr lang="en-US" sz="1600" dirty="0"/>
              <a:t> </a:t>
            </a:r>
            <a:r>
              <a:rPr lang="en-US" sz="1600" dirty="0" err="1"/>
              <a:t>svarbos</a:t>
            </a:r>
            <a:r>
              <a:rPr lang="en-US" sz="1600" dirty="0"/>
              <a:t> </a:t>
            </a:r>
            <a:r>
              <a:rPr lang="en-US" sz="1600" dirty="0" err="1"/>
              <a:t>inovatyvių</a:t>
            </a:r>
            <a:r>
              <a:rPr lang="en-US" sz="1600" dirty="0"/>
              <a:t> </a:t>
            </a:r>
            <a:r>
              <a:rPr lang="en-US" sz="1600" dirty="0" err="1"/>
              <a:t>erdvių</a:t>
            </a:r>
            <a:r>
              <a:rPr lang="en-US" sz="1600" dirty="0"/>
              <a:t> </a:t>
            </a:r>
            <a:r>
              <a:rPr lang="en-US" sz="1600" dirty="0" err="1"/>
              <a:t>kūrimo</a:t>
            </a:r>
            <a:r>
              <a:rPr lang="en-US" sz="1600" dirty="0"/>
              <a:t> </a:t>
            </a:r>
            <a:r>
              <a:rPr lang="en-US" sz="1600" dirty="0" err="1"/>
              <a:t>procese</a:t>
            </a:r>
            <a:r>
              <a:rPr lang="en-US" sz="1600" dirty="0"/>
              <a:t>, IKT </a:t>
            </a:r>
            <a:r>
              <a:rPr lang="en-US" sz="1600" dirty="0" err="1"/>
              <a:t>pritaikymui</a:t>
            </a:r>
            <a:r>
              <a:rPr lang="en-US" sz="1600" dirty="0"/>
              <a:t> </a:t>
            </a:r>
            <a:r>
              <a:rPr lang="en-US" sz="1600" dirty="0" err="1"/>
              <a:t>ugdymo</a:t>
            </a:r>
            <a:r>
              <a:rPr lang="en-US" sz="1600" dirty="0"/>
              <a:t>(</a:t>
            </a:r>
            <a:r>
              <a:rPr lang="en-US" sz="1600" dirty="0" err="1"/>
              <a:t>si</a:t>
            </a:r>
            <a:r>
              <a:rPr lang="en-US" sz="1600" dirty="0"/>
              <a:t>) </a:t>
            </a:r>
            <a:r>
              <a:rPr lang="en-US" sz="1600" dirty="0" err="1"/>
              <a:t>procese</a:t>
            </a:r>
            <a:r>
              <a:rPr lang="en-US" sz="1600" dirty="0"/>
              <a:t> </a:t>
            </a:r>
            <a:r>
              <a:rPr lang="en-US" sz="1600" dirty="0" err="1"/>
              <a:t>ikimokyklinio</a:t>
            </a:r>
            <a:r>
              <a:rPr lang="en-US" sz="1600" dirty="0"/>
              <a:t> </a:t>
            </a:r>
            <a:r>
              <a:rPr lang="en-US" sz="1600" dirty="0" err="1"/>
              <a:t>ugdymo</a:t>
            </a:r>
            <a:r>
              <a:rPr lang="en-US" sz="1600" dirty="0"/>
              <a:t> </a:t>
            </a:r>
            <a:r>
              <a:rPr lang="en-US" sz="1600" dirty="0" err="1"/>
              <a:t>įstaigoje</a:t>
            </a:r>
            <a:r>
              <a:rPr lang="en-US" sz="1600" dirty="0"/>
              <a:t>.</a:t>
            </a:r>
          </a:p>
        </p:txBody>
      </p:sp>
      <p:sp>
        <p:nvSpPr>
          <p:cNvPr id="251" name="Freeform: Shape 250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376736"/>
            <a:ext cx="1161135" cy="766764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3" name="Freeform: Shape 252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563731" y="4288428"/>
            <a:ext cx="1328706" cy="855072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99729" y="4694066"/>
            <a:ext cx="1174455" cy="449434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7" name="Rectangle 246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544" y="635700"/>
            <a:ext cx="3464954" cy="34649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Google Shape;241;p36"/>
          <p:cNvSpPr txBox="1">
            <a:spLocks noGrp="1"/>
          </p:cNvSpPr>
          <p:nvPr>
            <p:ph type="title"/>
          </p:nvPr>
        </p:nvSpPr>
        <p:spPr>
          <a:xfrm>
            <a:off x="1041958" y="924930"/>
            <a:ext cx="2430380" cy="304847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Ateities perspektyvos</a:t>
            </a:r>
          </a:p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endParaRPr lang="en-US" sz="3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1" name="Freeform: Shape 250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7896" y="0"/>
            <a:ext cx="866357" cy="443256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3" name="Freeform: Shape 252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71133" y="0"/>
            <a:ext cx="1303051" cy="719651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202623"/>
            <a:ext cx="119805" cy="414747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2" name="Google Shape;242;p36"/>
          <p:cNvSpPr txBox="1">
            <a:spLocks noGrp="1"/>
          </p:cNvSpPr>
          <p:nvPr>
            <p:ph type="body" idx="1"/>
          </p:nvPr>
        </p:nvSpPr>
        <p:spPr>
          <a:xfrm>
            <a:off x="3995498" y="615659"/>
            <a:ext cx="4911738" cy="434822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fontScale="92500" lnSpcReduction="10000"/>
          </a:bodyPr>
          <a:lstStyle/>
          <a:p>
            <a:pPr marL="457200" lvl="0" indent="-228600" algn="just" defTabSz="9144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 err="1"/>
              <a:t>Parsivežėme</a:t>
            </a:r>
            <a:r>
              <a:rPr lang="en-US" sz="2000" dirty="0"/>
              <a:t> </a:t>
            </a:r>
            <a:r>
              <a:rPr lang="en-US" sz="2000" dirty="0" err="1"/>
              <a:t>bendradarbiavimo</a:t>
            </a:r>
            <a:r>
              <a:rPr lang="en-US" sz="2000" dirty="0"/>
              <a:t> </a:t>
            </a:r>
            <a:r>
              <a:rPr lang="en-US" sz="2000" dirty="0" err="1"/>
              <a:t>ateityje</a:t>
            </a:r>
            <a:r>
              <a:rPr lang="en-US" sz="2000" dirty="0"/>
              <a:t> </a:t>
            </a:r>
            <a:r>
              <a:rPr lang="en-US" sz="2000" dirty="0" err="1"/>
              <a:t>idėjų</a:t>
            </a:r>
            <a:r>
              <a:rPr lang="en-US" sz="2000" dirty="0"/>
              <a:t>, </a:t>
            </a:r>
            <a:r>
              <a:rPr lang="en-US" sz="2000" dirty="0" err="1"/>
              <a:t>ryšių</a:t>
            </a:r>
            <a:r>
              <a:rPr lang="en-US" sz="2000" dirty="0"/>
              <a:t> 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ugdymo</a:t>
            </a:r>
            <a:r>
              <a:rPr lang="en-US" sz="2000" dirty="0"/>
              <a:t> </a:t>
            </a:r>
            <a:r>
              <a:rPr lang="en-US" sz="2000" dirty="0" err="1"/>
              <a:t>įstaigomis</a:t>
            </a:r>
            <a:r>
              <a:rPr lang="en-US" sz="2000" dirty="0"/>
              <a:t>, </a:t>
            </a:r>
            <a:r>
              <a:rPr lang="en-US" sz="2000" dirty="0" err="1"/>
              <a:t>mokytojais</a:t>
            </a:r>
            <a:r>
              <a:rPr lang="en-US" sz="2000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 err="1"/>
              <a:t>Projekte</a:t>
            </a:r>
            <a:r>
              <a:rPr lang="en-US" sz="2000" dirty="0"/>
              <a:t> </a:t>
            </a:r>
            <a:r>
              <a:rPr lang="en-US" sz="2000" dirty="0" err="1"/>
              <a:t>dalyvavusių</a:t>
            </a:r>
            <a:r>
              <a:rPr lang="en-US" sz="2000" dirty="0"/>
              <a:t> </a:t>
            </a:r>
            <a:r>
              <a:rPr lang="en-US" sz="2000" dirty="0" err="1"/>
              <a:t>mokytojų</a:t>
            </a:r>
            <a:r>
              <a:rPr lang="en-US" sz="2000" dirty="0"/>
              <a:t> </a:t>
            </a:r>
            <a:r>
              <a:rPr lang="en-US" sz="2000" dirty="0" err="1"/>
              <a:t>patirtis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įspūdžiai</a:t>
            </a:r>
            <a:r>
              <a:rPr lang="en-US" sz="2000" dirty="0"/>
              <a:t> </a:t>
            </a:r>
            <a:r>
              <a:rPr lang="en-US" sz="2000" dirty="0" err="1"/>
              <a:t>motyvuos</a:t>
            </a:r>
            <a:r>
              <a:rPr lang="en-US" sz="2000" dirty="0"/>
              <a:t> </a:t>
            </a:r>
            <a:r>
              <a:rPr lang="en-US" sz="2000" dirty="0" err="1"/>
              <a:t>visus</a:t>
            </a:r>
            <a:r>
              <a:rPr lang="en-US" sz="2000" dirty="0"/>
              <a:t> </a:t>
            </a:r>
            <a:r>
              <a:rPr lang="en-US" sz="2000" dirty="0" err="1"/>
              <a:t>pedagogus</a:t>
            </a:r>
            <a:r>
              <a:rPr lang="en-US" sz="2000" dirty="0"/>
              <a:t> </a:t>
            </a:r>
            <a:r>
              <a:rPr lang="en-US" sz="2000" dirty="0" err="1"/>
              <a:t>įsitraukti</a:t>
            </a:r>
            <a:r>
              <a:rPr lang="en-US" sz="2000" dirty="0"/>
              <a:t> į </a:t>
            </a:r>
            <a:r>
              <a:rPr lang="en-US" sz="2000" dirty="0" err="1"/>
              <a:t>tarptautinių</a:t>
            </a:r>
            <a:r>
              <a:rPr lang="en-US" sz="2000" dirty="0"/>
              <a:t> </a:t>
            </a:r>
            <a:r>
              <a:rPr lang="en-US" sz="2000" dirty="0" err="1"/>
              <a:t>projektų</a:t>
            </a:r>
            <a:r>
              <a:rPr lang="en-US" sz="2000" dirty="0"/>
              <a:t> </a:t>
            </a:r>
            <a:r>
              <a:rPr lang="en-US" sz="2000" dirty="0" err="1"/>
              <a:t>rengimą</a:t>
            </a:r>
            <a:r>
              <a:rPr lang="en-US" sz="2000" dirty="0"/>
              <a:t>, </a:t>
            </a:r>
            <a:r>
              <a:rPr lang="en-US" sz="2000" dirty="0" err="1"/>
              <a:t>siekiant</a:t>
            </a:r>
            <a:r>
              <a:rPr lang="en-US" sz="2000" dirty="0"/>
              <a:t> </a:t>
            </a:r>
            <a:r>
              <a:rPr lang="en-US" sz="2000" dirty="0" err="1"/>
              <a:t>tobulinti</a:t>
            </a:r>
            <a:r>
              <a:rPr lang="en-US" sz="2000" dirty="0"/>
              <a:t> </a:t>
            </a:r>
            <a:r>
              <a:rPr lang="en-US" sz="2000" dirty="0" err="1"/>
              <a:t>kompetencijas</a:t>
            </a:r>
            <a:r>
              <a:rPr lang="en-US" sz="2000" dirty="0"/>
              <a:t> </a:t>
            </a:r>
            <a:r>
              <a:rPr lang="en-US" sz="2000" dirty="0" err="1"/>
              <a:t>kitokiu</a:t>
            </a:r>
            <a:r>
              <a:rPr lang="en-US" sz="2000" dirty="0"/>
              <a:t> </a:t>
            </a:r>
            <a:r>
              <a:rPr lang="en-US" sz="2000" dirty="0" err="1"/>
              <a:t>būdu</a:t>
            </a:r>
            <a:r>
              <a:rPr lang="en-US" sz="2000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 err="1"/>
              <a:t>Patirtis</a:t>
            </a:r>
            <a:r>
              <a:rPr lang="en-US" sz="2000" dirty="0"/>
              <a:t> </a:t>
            </a:r>
            <a:r>
              <a:rPr lang="en-US" sz="2000" dirty="0" err="1"/>
              <a:t>rengiant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įgyvendinant</a:t>
            </a:r>
            <a:r>
              <a:rPr lang="en-US" sz="2000" dirty="0"/>
              <a:t> </a:t>
            </a:r>
            <a:r>
              <a:rPr lang="en-US" sz="2000" dirty="0" err="1"/>
              <a:t>tarptautinį</a:t>
            </a:r>
            <a:r>
              <a:rPr lang="en-US" sz="2000" dirty="0"/>
              <a:t> </a:t>
            </a:r>
            <a:r>
              <a:rPr lang="en-US" sz="2000" dirty="0" err="1"/>
              <a:t>projektą</a:t>
            </a:r>
            <a:r>
              <a:rPr lang="en-US" sz="2000" dirty="0"/>
              <a:t>, </a:t>
            </a:r>
            <a:r>
              <a:rPr lang="en-US" sz="2000" dirty="0" err="1"/>
              <a:t>įsitraukimas</a:t>
            </a:r>
            <a:r>
              <a:rPr lang="en-US" sz="2000" dirty="0"/>
              <a:t> į ERASMUS+ </a:t>
            </a:r>
            <a:r>
              <a:rPr lang="en-US" sz="2000" dirty="0" err="1"/>
              <a:t>bendruomenę</a:t>
            </a:r>
            <a:r>
              <a:rPr lang="en-US" sz="2000" dirty="0"/>
              <a:t>, </a:t>
            </a:r>
            <a:r>
              <a:rPr lang="en-US" sz="2000" dirty="0" err="1"/>
              <a:t>suteikia</a:t>
            </a:r>
            <a:r>
              <a:rPr lang="en-US" sz="2000" dirty="0"/>
              <a:t> </a:t>
            </a:r>
            <a:r>
              <a:rPr lang="en-US" sz="2000" dirty="0" err="1"/>
              <a:t>galimybę</a:t>
            </a:r>
            <a:r>
              <a:rPr lang="en-US" sz="2000" dirty="0"/>
              <a:t> </a:t>
            </a:r>
            <a:r>
              <a:rPr lang="en-US" sz="2000" dirty="0" err="1"/>
              <a:t>lėšų</a:t>
            </a:r>
            <a:r>
              <a:rPr lang="en-US" sz="2000" dirty="0"/>
              <a:t> </a:t>
            </a:r>
            <a:r>
              <a:rPr lang="en-US" sz="2000" dirty="0" err="1"/>
              <a:t>pritraukimui</a:t>
            </a:r>
            <a:r>
              <a:rPr lang="en-US" sz="2000" dirty="0"/>
              <a:t> </a:t>
            </a:r>
            <a:r>
              <a:rPr lang="en-US" sz="2000" dirty="0" err="1"/>
              <a:t>įgyvendinant</a:t>
            </a:r>
            <a:r>
              <a:rPr lang="en-US" sz="2000" dirty="0"/>
              <a:t> </a:t>
            </a:r>
            <a:r>
              <a:rPr lang="en-US" sz="2000" dirty="0" err="1"/>
              <a:t>Švietimo</a:t>
            </a:r>
            <a:r>
              <a:rPr lang="en-US" sz="2000" dirty="0"/>
              <a:t> </a:t>
            </a:r>
            <a:r>
              <a:rPr lang="en-US" sz="2000" dirty="0" err="1"/>
              <a:t>mainų</a:t>
            </a:r>
            <a:r>
              <a:rPr lang="en-US" sz="2000" dirty="0"/>
              <a:t> paramos </a:t>
            </a:r>
            <a:r>
              <a:rPr lang="en-US" sz="2000" dirty="0" err="1"/>
              <a:t>fondo</a:t>
            </a:r>
            <a:r>
              <a:rPr lang="en-US" sz="2000" dirty="0"/>
              <a:t> </a:t>
            </a:r>
            <a:r>
              <a:rPr lang="en-US" sz="2000" dirty="0" err="1"/>
              <a:t>finansuojamus</a:t>
            </a:r>
            <a:r>
              <a:rPr lang="en-US" sz="2000" dirty="0"/>
              <a:t> </a:t>
            </a:r>
            <a:r>
              <a:rPr lang="en-US" sz="2000" dirty="0" err="1"/>
              <a:t>projektus</a:t>
            </a:r>
            <a:r>
              <a:rPr lang="en-US" sz="2000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 err="1"/>
              <a:t>Lopšelis-darželis</a:t>
            </a:r>
            <a:r>
              <a:rPr lang="en-US" sz="2000" dirty="0"/>
              <a:t> taps </a:t>
            </a:r>
            <a:r>
              <a:rPr lang="en-US" sz="2000" dirty="0" err="1"/>
              <a:t>švietimo</a:t>
            </a:r>
            <a:r>
              <a:rPr lang="en-US" sz="2000" dirty="0"/>
              <a:t> </a:t>
            </a:r>
            <a:r>
              <a:rPr lang="en-US" sz="2000" dirty="0" err="1"/>
              <a:t>įstaiga</a:t>
            </a:r>
            <a:r>
              <a:rPr lang="en-US" sz="2000" dirty="0"/>
              <a:t>, </a:t>
            </a:r>
            <a:r>
              <a:rPr lang="en-US" sz="2000" dirty="0" err="1"/>
              <a:t>gebanti</a:t>
            </a:r>
            <a:r>
              <a:rPr lang="en-US" sz="2000" dirty="0"/>
              <a:t> </a:t>
            </a:r>
            <a:r>
              <a:rPr lang="en-US" sz="2000" dirty="0" err="1"/>
              <a:t>užtikrinti</a:t>
            </a:r>
            <a:r>
              <a:rPr lang="en-US" sz="2000" dirty="0"/>
              <a:t> </a:t>
            </a:r>
            <a:r>
              <a:rPr lang="en-US" sz="2000" dirty="0" err="1"/>
              <a:t>kiekvieno</a:t>
            </a:r>
            <a:r>
              <a:rPr lang="en-US" sz="2000" dirty="0"/>
              <a:t> </a:t>
            </a:r>
            <a:r>
              <a:rPr lang="en-US" sz="2000" dirty="0" err="1"/>
              <a:t>vaiko</a:t>
            </a:r>
            <a:r>
              <a:rPr lang="en-US" sz="2000" dirty="0"/>
              <a:t> </a:t>
            </a:r>
            <a:r>
              <a:rPr lang="en-US" sz="2000" dirty="0" err="1"/>
              <a:t>sėkmingą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kokybišką</a:t>
            </a:r>
            <a:r>
              <a:rPr lang="en-US" sz="2000" dirty="0"/>
              <a:t> </a:t>
            </a:r>
            <a:r>
              <a:rPr lang="en-US" sz="2000" dirty="0" err="1"/>
              <a:t>ugdymą</a:t>
            </a:r>
            <a:r>
              <a:rPr lang="en-US" sz="2000" dirty="0"/>
              <a:t>(</a:t>
            </a:r>
            <a:r>
              <a:rPr lang="en-US" sz="2000" dirty="0" err="1"/>
              <a:t>si</a:t>
            </a:r>
            <a:r>
              <a:rPr lang="en-US" sz="2000" dirty="0"/>
              <a:t>).</a:t>
            </a:r>
          </a:p>
        </p:txBody>
      </p: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376736"/>
            <a:ext cx="1161135" cy="766764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553792" y="4288428"/>
            <a:ext cx="1328706" cy="855072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" name="Freeform: Shape 260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99729" y="4694066"/>
            <a:ext cx="1174455" cy="449434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3200" b="1" dirty="0"/>
              <a:t>Džiaugiamės inovatyviomis erdvėmis įstaigoje:</a:t>
            </a:r>
            <a:endParaRPr sz="3200" b="1" dirty="0"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xfrm>
            <a:off x="311700" y="986700"/>
            <a:ext cx="3999900" cy="40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" b="1" dirty="0"/>
              <a:t>Metodinis kabinetas</a:t>
            </a:r>
            <a:endParaRPr b="1" dirty="0"/>
          </a:p>
        </p:txBody>
      </p:sp>
      <p:sp>
        <p:nvSpPr>
          <p:cNvPr id="249" name="Google Shape;249;p37"/>
          <p:cNvSpPr txBox="1">
            <a:spLocks noGrp="1"/>
          </p:cNvSpPr>
          <p:nvPr>
            <p:ph type="body" idx="2"/>
          </p:nvPr>
        </p:nvSpPr>
        <p:spPr>
          <a:xfrm>
            <a:off x="4832400" y="1093850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" b="1"/>
              <a:t>Relaksacinis-edukacinis kambarys</a:t>
            </a:r>
            <a:endParaRPr b="1"/>
          </a:p>
        </p:txBody>
      </p:sp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350" y="3179701"/>
            <a:ext cx="3482598" cy="167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350" y="1414475"/>
            <a:ext cx="3482598" cy="167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2775" y="1501134"/>
            <a:ext cx="2297798" cy="3063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3288" y="1501139"/>
            <a:ext cx="2297798" cy="306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>
            <a:spLocks noGrp="1"/>
          </p:cNvSpPr>
          <p:nvPr>
            <p:ph type="title"/>
          </p:nvPr>
        </p:nvSpPr>
        <p:spPr>
          <a:xfrm>
            <a:off x="0" y="4453902"/>
            <a:ext cx="9144000" cy="6363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2800" b="1" dirty="0"/>
              <a:t>Tikime, kad tęsti inovatyvių erdvių kūrimą seksis ir toliau…</a:t>
            </a:r>
            <a:endParaRPr sz="2800" b="1" dirty="0"/>
          </a:p>
        </p:txBody>
      </p:sp>
      <p:sp>
        <p:nvSpPr>
          <p:cNvPr id="259" name="Google Shape;259;p38"/>
          <p:cNvSpPr txBox="1">
            <a:spLocks noGrp="1"/>
          </p:cNvSpPr>
          <p:nvPr>
            <p:ph type="body" idx="1"/>
          </p:nvPr>
        </p:nvSpPr>
        <p:spPr>
          <a:xfrm>
            <a:off x="290275" y="49975"/>
            <a:ext cx="3999900" cy="45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" b="1"/>
              <a:t>Sporto salė</a:t>
            </a:r>
            <a:endParaRPr b="1"/>
          </a:p>
        </p:txBody>
      </p:sp>
      <p:sp>
        <p:nvSpPr>
          <p:cNvPr id="260" name="Google Shape;260;p38"/>
          <p:cNvSpPr txBox="1">
            <a:spLocks noGrp="1"/>
          </p:cNvSpPr>
          <p:nvPr>
            <p:ph type="body" idx="2"/>
          </p:nvPr>
        </p:nvSpPr>
        <p:spPr>
          <a:xfrm>
            <a:off x="4778850" y="49975"/>
            <a:ext cx="3999900" cy="45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" b="1"/>
              <a:t>Muzikos salė</a:t>
            </a:r>
            <a:endParaRPr b="1"/>
          </a:p>
        </p:txBody>
      </p:sp>
      <p:pic>
        <p:nvPicPr>
          <p:cNvPr id="261" name="Google Shape;26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125" y="420327"/>
            <a:ext cx="3011868" cy="215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3125" y="2473888"/>
            <a:ext cx="3011868" cy="2089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9008" y="420325"/>
            <a:ext cx="3128468" cy="205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9008" y="2400341"/>
            <a:ext cx="3128468" cy="2053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9" descr="Paveikslėlis, kuriame yra asmuo&#10;&#10;Automatiškai sugeneruotas aprašymas"/>
          <p:cNvPicPr preferRelativeResize="0"/>
          <p:nvPr/>
        </p:nvPicPr>
        <p:blipFill rotWithShape="1">
          <a:blip r:embed="rId3"/>
          <a:srcRect l="17774" r="12916" b="-1"/>
          <a:stretch/>
        </p:blipFill>
        <p:spPr>
          <a:xfrm>
            <a:off x="3826328" y="10"/>
            <a:ext cx="5320771" cy="5143489"/>
          </a:xfrm>
          <a:prstGeom prst="rect">
            <a:avLst/>
          </a:prstGeom>
          <a:noFill/>
        </p:spPr>
      </p:pic>
      <p:sp>
        <p:nvSpPr>
          <p:cNvPr id="288" name="Rectangle 287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3954066" cy="51435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Arc 289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288989" y="525645"/>
            <a:ext cx="2240925" cy="2240925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Google Shape;269;p39"/>
          <p:cNvSpPr txBox="1">
            <a:spLocks noGrp="1"/>
          </p:cNvSpPr>
          <p:nvPr>
            <p:ph type="title"/>
          </p:nvPr>
        </p:nvSpPr>
        <p:spPr>
          <a:xfrm>
            <a:off x="482600" y="596631"/>
            <a:ext cx="3069394" cy="209895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  <a:buSzPts val="990"/>
            </a:pPr>
            <a:r>
              <a:rPr lang="en-US" sz="6000" dirty="0" err="1">
                <a:solidFill>
                  <a:srgbClr val="FFFFFF"/>
                </a:solidFill>
              </a:rPr>
              <a:t>Ačiū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už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dėmesį</a:t>
            </a:r>
            <a:r>
              <a:rPr lang="en-US" sz="60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889" y="3469974"/>
            <a:ext cx="368971" cy="3689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5949" y="3758672"/>
            <a:ext cx="548668" cy="54866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Google Shape;270;p39"/>
          <p:cNvSpPr txBox="1">
            <a:spLocks noGrp="1"/>
          </p:cNvSpPr>
          <p:nvPr>
            <p:ph type="body" idx="1"/>
          </p:nvPr>
        </p:nvSpPr>
        <p:spPr>
          <a:xfrm>
            <a:off x="4567930" y="1811817"/>
            <a:ext cx="3733184" cy="272946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0"/>
            <a:ext cx="851299" cy="35849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12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Projekto tikslas ir uždaviniai:</a:t>
            </a:r>
          </a:p>
        </p:txBody>
      </p:sp>
      <p:sp>
        <p:nvSpPr>
          <p:cNvPr id="82" name="Arc 8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416783" y="1637417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-228600" algn="just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Įkurti</a:t>
            </a:r>
            <a:r>
              <a:rPr lang="en-US" b="1" dirty="0"/>
              <a:t> </a:t>
            </a:r>
            <a:r>
              <a:rPr lang="en-US" b="1" dirty="0" err="1"/>
              <a:t>inovatyvias</a:t>
            </a:r>
            <a:r>
              <a:rPr lang="en-US" b="1" dirty="0"/>
              <a:t> </a:t>
            </a:r>
            <a:r>
              <a:rPr lang="en-US" b="1" dirty="0" err="1"/>
              <a:t>erdves</a:t>
            </a:r>
            <a:r>
              <a:rPr lang="en-US" b="1" dirty="0"/>
              <a:t>, </a:t>
            </a:r>
            <a:r>
              <a:rPr lang="en-US" b="1" dirty="0" err="1"/>
              <a:t>kurios</a:t>
            </a:r>
            <a:r>
              <a:rPr lang="en-US" b="1" dirty="0"/>
              <a:t> </a:t>
            </a:r>
            <a:r>
              <a:rPr lang="en-US" b="1" dirty="0" err="1"/>
              <a:t>atlieptų</a:t>
            </a:r>
            <a:r>
              <a:rPr lang="en-US" b="1" dirty="0"/>
              <a:t> </a:t>
            </a:r>
            <a:r>
              <a:rPr lang="en-US" b="1" dirty="0" err="1"/>
              <a:t>šiandieninius</a:t>
            </a:r>
            <a:r>
              <a:rPr lang="en-US" b="1" dirty="0"/>
              <a:t> </a:t>
            </a:r>
            <a:r>
              <a:rPr lang="en-US" b="1" dirty="0" err="1"/>
              <a:t>iššūkius</a:t>
            </a:r>
            <a:r>
              <a:rPr lang="en-US" b="1" dirty="0"/>
              <a:t> </a:t>
            </a:r>
            <a:r>
              <a:rPr lang="en-US" b="1" dirty="0" err="1"/>
              <a:t>ugdymo</a:t>
            </a:r>
            <a:r>
              <a:rPr lang="en-US" b="1" dirty="0"/>
              <a:t> </a:t>
            </a:r>
            <a:r>
              <a:rPr lang="en-US" b="1" dirty="0" err="1"/>
              <a:t>procese</a:t>
            </a:r>
            <a:r>
              <a:rPr lang="en-US" b="1" dirty="0"/>
              <a:t> </a:t>
            </a:r>
            <a:r>
              <a:rPr lang="en-US" b="1" dirty="0" err="1"/>
              <a:t>mūsų</a:t>
            </a:r>
            <a:r>
              <a:rPr lang="en-US" b="1" dirty="0"/>
              <a:t> </a:t>
            </a:r>
            <a:r>
              <a:rPr lang="en-US" b="1" dirty="0" err="1"/>
              <a:t>įstaigoje</a:t>
            </a:r>
            <a:r>
              <a:rPr lang="en-US" b="1" dirty="0"/>
              <a:t>.</a:t>
            </a:r>
            <a:endParaRPr lang="en-US" dirty="0"/>
          </a:p>
          <a:p>
            <a:pPr marL="457200" lvl="0" indent="-228600" algn="just" defTabSz="91440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Įgyti</a:t>
            </a:r>
            <a:r>
              <a:rPr lang="en-US" dirty="0"/>
              <a:t> </a:t>
            </a:r>
            <a:r>
              <a:rPr lang="en-US" dirty="0" err="1"/>
              <a:t>žinių</a:t>
            </a:r>
            <a:r>
              <a:rPr lang="en-US" dirty="0"/>
              <a:t>, </a:t>
            </a:r>
            <a:r>
              <a:rPr lang="en-US" dirty="0" err="1"/>
              <a:t>įgūdžių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praktinės</a:t>
            </a:r>
            <a:r>
              <a:rPr lang="en-US" dirty="0"/>
              <a:t> </a:t>
            </a:r>
            <a:r>
              <a:rPr lang="en-US" dirty="0" err="1"/>
              <a:t>patirties</a:t>
            </a:r>
            <a:r>
              <a:rPr lang="en-US" dirty="0"/>
              <a:t>, </a:t>
            </a:r>
            <a:r>
              <a:rPr lang="en-US" dirty="0" err="1"/>
              <a:t>kaip</a:t>
            </a:r>
            <a:r>
              <a:rPr lang="en-US" dirty="0"/>
              <a:t> </a:t>
            </a:r>
            <a:r>
              <a:rPr lang="en-US" dirty="0" err="1"/>
              <a:t>sėkmingai</a:t>
            </a:r>
            <a:r>
              <a:rPr lang="en-US" dirty="0"/>
              <a:t> </a:t>
            </a:r>
            <a:r>
              <a:rPr lang="en-US" dirty="0" err="1"/>
              <a:t>kuriamos</a:t>
            </a:r>
            <a:r>
              <a:rPr lang="en-US" dirty="0"/>
              <a:t> </a:t>
            </a:r>
            <a:r>
              <a:rPr lang="en-US" dirty="0" err="1"/>
              <a:t>inovatyvios</a:t>
            </a:r>
            <a:r>
              <a:rPr lang="en-US" dirty="0"/>
              <a:t> </a:t>
            </a:r>
            <a:r>
              <a:rPr lang="en-US" dirty="0" err="1"/>
              <a:t>aplinkos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kompiuterinėmis</a:t>
            </a:r>
            <a:r>
              <a:rPr lang="en-US" dirty="0"/>
              <a:t> </a:t>
            </a:r>
            <a:r>
              <a:rPr lang="en-US" dirty="0" err="1"/>
              <a:t>technologijomis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kaip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integruojamos</a:t>
            </a:r>
            <a:r>
              <a:rPr lang="en-US" dirty="0"/>
              <a:t> į </a:t>
            </a:r>
            <a:r>
              <a:rPr lang="en-US" dirty="0" err="1"/>
              <a:t>ugdymo</a:t>
            </a:r>
            <a:r>
              <a:rPr lang="en-US" dirty="0"/>
              <a:t> </a:t>
            </a:r>
            <a:r>
              <a:rPr lang="en-US" dirty="0" err="1"/>
              <a:t>procesą</a:t>
            </a:r>
            <a:r>
              <a:rPr lang="en-US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pritaikyti</a:t>
            </a:r>
            <a:r>
              <a:rPr lang="en-US" dirty="0"/>
              <a:t> </a:t>
            </a:r>
            <a:r>
              <a:rPr lang="en-US" dirty="0" err="1"/>
              <a:t>išmaniąsias</a:t>
            </a:r>
            <a:r>
              <a:rPr lang="en-US" dirty="0"/>
              <a:t> </a:t>
            </a:r>
            <a:r>
              <a:rPr lang="en-US" dirty="0" err="1"/>
              <a:t>technologijas</a:t>
            </a:r>
            <a:r>
              <a:rPr lang="en-US" dirty="0"/>
              <a:t> </a:t>
            </a:r>
            <a:r>
              <a:rPr lang="en-US" dirty="0" err="1"/>
              <a:t>specialiųjų</a:t>
            </a:r>
            <a:r>
              <a:rPr lang="en-US" dirty="0"/>
              <a:t> </a:t>
            </a:r>
            <a:r>
              <a:rPr lang="en-US" dirty="0" err="1"/>
              <a:t>poreikių</a:t>
            </a:r>
            <a:r>
              <a:rPr lang="en-US" dirty="0"/>
              <a:t> </a:t>
            </a:r>
            <a:r>
              <a:rPr lang="en-US" dirty="0" err="1"/>
              <a:t>vaikams</a:t>
            </a:r>
            <a:r>
              <a:rPr lang="en-US" dirty="0"/>
              <a:t> </a:t>
            </a:r>
            <a:r>
              <a:rPr lang="en-US" dirty="0" err="1"/>
              <a:t>taip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plėtotųsi</a:t>
            </a:r>
            <a:r>
              <a:rPr lang="en-US" dirty="0"/>
              <a:t> </a:t>
            </a:r>
            <a:r>
              <a:rPr lang="en-US" dirty="0" err="1"/>
              <a:t>jų</a:t>
            </a:r>
            <a:r>
              <a:rPr lang="en-US" dirty="0"/>
              <a:t> </a:t>
            </a:r>
            <a:r>
              <a:rPr lang="en-US" dirty="0" err="1"/>
              <a:t>emocinės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socialinės</a:t>
            </a:r>
            <a:r>
              <a:rPr lang="en-US" dirty="0"/>
              <a:t> </a:t>
            </a:r>
            <a:r>
              <a:rPr lang="en-US" dirty="0" err="1"/>
              <a:t>kompetencijos</a:t>
            </a:r>
            <a:r>
              <a:rPr lang="en-US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skatinti</a:t>
            </a:r>
            <a:r>
              <a:rPr lang="en-US" dirty="0"/>
              <a:t> </a:t>
            </a:r>
            <a:r>
              <a:rPr lang="en-US" dirty="0" err="1"/>
              <a:t>naudotis</a:t>
            </a:r>
            <a:r>
              <a:rPr lang="en-US" dirty="0"/>
              <a:t> </a:t>
            </a:r>
            <a:r>
              <a:rPr lang="en-US" dirty="0" err="1"/>
              <a:t>inovatyviomis</a:t>
            </a:r>
            <a:r>
              <a:rPr lang="en-US" dirty="0"/>
              <a:t> </a:t>
            </a:r>
            <a:r>
              <a:rPr lang="en-US" dirty="0" err="1"/>
              <a:t>aplinkomis</a:t>
            </a:r>
            <a:r>
              <a:rPr lang="en-US" dirty="0"/>
              <a:t>, </a:t>
            </a:r>
            <a:r>
              <a:rPr lang="en-US" dirty="0" err="1"/>
              <a:t>skaitmeniniais</a:t>
            </a:r>
            <a:r>
              <a:rPr lang="en-US" dirty="0"/>
              <a:t> </a:t>
            </a:r>
            <a:r>
              <a:rPr lang="en-US" dirty="0" err="1"/>
              <a:t>įrenginiais</a:t>
            </a:r>
            <a:r>
              <a:rPr lang="en-US" dirty="0"/>
              <a:t>, </a:t>
            </a:r>
            <a:r>
              <a:rPr lang="en-US" dirty="0" err="1"/>
              <a:t>turiniu</a:t>
            </a:r>
            <a:r>
              <a:rPr lang="en-US" dirty="0"/>
              <a:t>, </a:t>
            </a:r>
            <a:r>
              <a:rPr lang="en-US" dirty="0" err="1"/>
              <a:t>užtikrinant</a:t>
            </a:r>
            <a:r>
              <a:rPr lang="en-US" dirty="0"/>
              <a:t> </a:t>
            </a:r>
            <a:r>
              <a:rPr lang="en-US" dirty="0" err="1"/>
              <a:t>nenutrūkstamą</a:t>
            </a:r>
            <a:r>
              <a:rPr lang="en-US" dirty="0"/>
              <a:t> </a:t>
            </a:r>
            <a:r>
              <a:rPr lang="en-US" dirty="0" err="1"/>
              <a:t>ugdymą</a:t>
            </a:r>
            <a:r>
              <a:rPr lang="en-US" dirty="0"/>
              <a:t>(</a:t>
            </a:r>
            <a:r>
              <a:rPr lang="en-US" dirty="0" err="1"/>
              <a:t>si</a:t>
            </a:r>
            <a:r>
              <a:rPr lang="en-US" dirty="0"/>
              <a:t>)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atnaujintos</a:t>
            </a:r>
            <a:r>
              <a:rPr lang="en-US" dirty="0"/>
              <a:t> PU </a:t>
            </a:r>
            <a:r>
              <a:rPr lang="en-US" dirty="0" err="1"/>
              <a:t>programos</a:t>
            </a:r>
            <a:r>
              <a:rPr lang="en-US" dirty="0"/>
              <a:t> </a:t>
            </a:r>
            <a:r>
              <a:rPr lang="en-US" dirty="0" err="1"/>
              <a:t>įgyvendinimą</a:t>
            </a:r>
            <a:r>
              <a:rPr lang="en-US" dirty="0"/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0"/>
            <a:ext cx="851299" cy="35849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  <a:buSzPts val="990"/>
            </a:pP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Laukiami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rezultatai</a:t>
            </a:r>
            <a:r>
              <a:rPr lang="lt-LT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lvl="0" indent="0" defTabSz="914400">
              <a:spcBef>
                <a:spcPct val="0"/>
              </a:spcBef>
              <a:spcAft>
                <a:spcPts val="0"/>
              </a:spcAft>
              <a:buSzPts val="990"/>
            </a:pP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416783" y="1637417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Mokytojai</a:t>
            </a:r>
            <a:r>
              <a:rPr lang="en-US" dirty="0"/>
              <a:t> </a:t>
            </a:r>
            <a:r>
              <a:rPr lang="en-US" dirty="0" err="1"/>
              <a:t>įgis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dalinsis</a:t>
            </a:r>
            <a:r>
              <a:rPr lang="en-US" dirty="0"/>
              <a:t> </a:t>
            </a:r>
            <a:r>
              <a:rPr lang="en-US" dirty="0" err="1"/>
              <a:t>žiniomis</a:t>
            </a:r>
            <a:r>
              <a:rPr lang="en-US" dirty="0"/>
              <a:t> </a:t>
            </a:r>
            <a:r>
              <a:rPr lang="en-US" dirty="0" err="1"/>
              <a:t>kaip</a:t>
            </a:r>
            <a:r>
              <a:rPr lang="en-US" dirty="0"/>
              <a:t> </a:t>
            </a:r>
            <a:r>
              <a:rPr lang="en-US" dirty="0" err="1"/>
              <a:t>užtikrinti</a:t>
            </a:r>
            <a:r>
              <a:rPr lang="en-US" dirty="0"/>
              <a:t> </a:t>
            </a:r>
            <a:r>
              <a:rPr lang="en-US" dirty="0" err="1"/>
              <a:t>sėkmingą</a:t>
            </a:r>
            <a:r>
              <a:rPr lang="en-US" dirty="0"/>
              <a:t> </a:t>
            </a:r>
            <a:r>
              <a:rPr lang="en-US" dirty="0" err="1"/>
              <a:t>inovatyvių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interaktyvių</a:t>
            </a:r>
            <a:r>
              <a:rPr lang="en-US" dirty="0"/>
              <a:t> </a:t>
            </a:r>
            <a:r>
              <a:rPr lang="en-US" dirty="0" err="1"/>
              <a:t>aplinkų</a:t>
            </a:r>
            <a:r>
              <a:rPr lang="en-US" dirty="0"/>
              <a:t> </a:t>
            </a:r>
            <a:r>
              <a:rPr lang="en-US" dirty="0" err="1"/>
              <a:t>kūrimą</a:t>
            </a:r>
            <a:r>
              <a:rPr lang="en-US" dirty="0"/>
              <a:t> </a:t>
            </a:r>
            <a:r>
              <a:rPr lang="en-US" dirty="0" err="1"/>
              <a:t>ikimokyklinio</a:t>
            </a:r>
            <a:r>
              <a:rPr lang="en-US" dirty="0"/>
              <a:t> </a:t>
            </a:r>
            <a:r>
              <a:rPr lang="en-US" dirty="0" err="1"/>
              <a:t>ugdymo</a:t>
            </a:r>
            <a:r>
              <a:rPr lang="en-US" dirty="0"/>
              <a:t> </a:t>
            </a:r>
            <a:r>
              <a:rPr lang="en-US" dirty="0" err="1"/>
              <a:t>įstaigoje</a:t>
            </a:r>
            <a:r>
              <a:rPr lang="en-US" dirty="0"/>
              <a:t>, </a:t>
            </a:r>
            <a:r>
              <a:rPr lang="en-US" dirty="0" err="1"/>
              <a:t>užtikrinant</a:t>
            </a:r>
            <a:r>
              <a:rPr lang="en-US" dirty="0"/>
              <a:t> </a:t>
            </a:r>
            <a:r>
              <a:rPr lang="en-US" dirty="0" err="1"/>
              <a:t>vaikų</a:t>
            </a:r>
            <a:r>
              <a:rPr lang="en-US" dirty="0"/>
              <a:t> į(</a:t>
            </a:r>
            <a:r>
              <a:rPr lang="en-US" dirty="0" err="1"/>
              <a:t>si</a:t>
            </a:r>
            <a:r>
              <a:rPr lang="en-US" dirty="0"/>
              <a:t>)</a:t>
            </a:r>
            <a:r>
              <a:rPr lang="en-US" dirty="0" err="1"/>
              <a:t>traukimą</a:t>
            </a:r>
            <a:r>
              <a:rPr lang="en-US" dirty="0"/>
              <a:t> į </a:t>
            </a:r>
            <a:r>
              <a:rPr lang="en-US" dirty="0" err="1"/>
              <a:t>pilnavertį</a:t>
            </a:r>
            <a:r>
              <a:rPr lang="en-US" dirty="0"/>
              <a:t> </a:t>
            </a:r>
            <a:r>
              <a:rPr lang="en-US" dirty="0" err="1"/>
              <a:t>ugdymą</a:t>
            </a:r>
            <a:r>
              <a:rPr lang="en-US" dirty="0"/>
              <a:t>(</a:t>
            </a:r>
            <a:r>
              <a:rPr lang="en-US" dirty="0" err="1"/>
              <a:t>si</a:t>
            </a:r>
            <a:r>
              <a:rPr lang="en-US" dirty="0"/>
              <a:t>);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Bendruomenė</a:t>
            </a:r>
            <a:r>
              <a:rPr lang="en-US" dirty="0"/>
              <a:t> taps </a:t>
            </a:r>
            <a:r>
              <a:rPr lang="en-US" dirty="0" err="1"/>
              <a:t>aktyvesnė</a:t>
            </a:r>
            <a:r>
              <a:rPr lang="en-US" dirty="0"/>
              <a:t>, </a:t>
            </a:r>
            <a:r>
              <a:rPr lang="en-US" dirty="0" err="1"/>
              <a:t>įsitraukiant</a:t>
            </a:r>
            <a:r>
              <a:rPr lang="en-US" dirty="0"/>
              <a:t> į </a:t>
            </a:r>
            <a:r>
              <a:rPr lang="en-US" dirty="0" err="1"/>
              <a:t>ugdymo</a:t>
            </a:r>
            <a:r>
              <a:rPr lang="en-US" dirty="0"/>
              <a:t> </a:t>
            </a:r>
            <a:r>
              <a:rPr lang="en-US" dirty="0" err="1"/>
              <a:t>proceso</a:t>
            </a:r>
            <a:r>
              <a:rPr lang="en-US" dirty="0"/>
              <a:t> </a:t>
            </a:r>
            <a:r>
              <a:rPr lang="en-US" dirty="0" err="1"/>
              <a:t>tobulinimą</a:t>
            </a:r>
            <a:r>
              <a:rPr lang="en-US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Sėkmingesnis</a:t>
            </a:r>
            <a:r>
              <a:rPr lang="en-US" dirty="0"/>
              <a:t> </a:t>
            </a:r>
            <a:r>
              <a:rPr lang="en-US" dirty="0" err="1"/>
              <a:t>rėmėjų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lėšų</a:t>
            </a:r>
            <a:r>
              <a:rPr lang="en-US" dirty="0"/>
              <a:t> </a:t>
            </a:r>
            <a:r>
              <a:rPr lang="en-US" dirty="0" err="1"/>
              <a:t>pritraukimas</a:t>
            </a:r>
            <a:r>
              <a:rPr lang="en-US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Įstaiga</a:t>
            </a:r>
            <a:r>
              <a:rPr lang="en-US" dirty="0"/>
              <a:t> </a:t>
            </a:r>
            <a:r>
              <a:rPr lang="en-US" dirty="0" err="1"/>
              <a:t>pasiruoš</a:t>
            </a:r>
            <a:r>
              <a:rPr lang="en-US" dirty="0"/>
              <a:t> </a:t>
            </a:r>
            <a:r>
              <a:rPr lang="en-US" dirty="0" err="1"/>
              <a:t>įtraukiąjam</a:t>
            </a:r>
            <a:r>
              <a:rPr lang="en-US" dirty="0"/>
              <a:t> </a:t>
            </a:r>
            <a:r>
              <a:rPr lang="en-US" dirty="0" err="1"/>
              <a:t>ugdymui</a:t>
            </a:r>
            <a:r>
              <a:rPr lang="en-US" dirty="0"/>
              <a:t>, </a:t>
            </a:r>
            <a:r>
              <a:rPr lang="en-US" dirty="0" err="1"/>
              <a:t>atnaujintų</a:t>
            </a:r>
            <a:r>
              <a:rPr lang="en-US" dirty="0"/>
              <a:t> </a:t>
            </a:r>
            <a:r>
              <a:rPr lang="en-US" dirty="0" err="1"/>
              <a:t>programų</a:t>
            </a:r>
            <a:r>
              <a:rPr lang="en-US" dirty="0"/>
              <a:t> </a:t>
            </a:r>
            <a:r>
              <a:rPr lang="en-US" dirty="0" err="1"/>
              <a:t>pritaikymui</a:t>
            </a:r>
            <a:r>
              <a:rPr lang="en-US" dirty="0"/>
              <a:t>, </a:t>
            </a:r>
            <a:r>
              <a:rPr lang="en-US" dirty="0" err="1"/>
              <a:t>nuotoliniam-hibridianima</a:t>
            </a:r>
            <a:r>
              <a:rPr lang="en-US" dirty="0"/>
              <a:t> </a:t>
            </a:r>
            <a:r>
              <a:rPr lang="en-US" dirty="0" err="1"/>
              <a:t>mokymui</a:t>
            </a:r>
            <a:r>
              <a:rPr lang="en-US" dirty="0"/>
              <a:t>(</a:t>
            </a:r>
            <a:r>
              <a:rPr lang="en-US" dirty="0" err="1"/>
              <a:t>si</a:t>
            </a:r>
            <a:r>
              <a:rPr lang="en-US" dirty="0"/>
              <a:t>);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Visi</a:t>
            </a:r>
            <a:r>
              <a:rPr lang="en-US" dirty="0"/>
              <a:t> </a:t>
            </a:r>
            <a:r>
              <a:rPr lang="en-US" dirty="0" err="1"/>
              <a:t>įstaigos</a:t>
            </a:r>
            <a:r>
              <a:rPr lang="en-US" dirty="0"/>
              <a:t> </a:t>
            </a:r>
            <a:r>
              <a:rPr lang="en-US" dirty="0" err="1"/>
              <a:t>mokytojai</a:t>
            </a:r>
            <a:r>
              <a:rPr lang="en-US" dirty="0"/>
              <a:t> </a:t>
            </a:r>
            <a:r>
              <a:rPr lang="en-US" dirty="0" err="1"/>
              <a:t>tobulins</a:t>
            </a:r>
            <a:r>
              <a:rPr lang="en-US" dirty="0"/>
              <a:t> </a:t>
            </a:r>
            <a:r>
              <a:rPr lang="en-US" dirty="0" err="1"/>
              <a:t>kompetencijas</a:t>
            </a:r>
            <a:r>
              <a:rPr lang="en-US" dirty="0"/>
              <a:t>, </a:t>
            </a:r>
            <a:r>
              <a:rPr lang="en-US" dirty="0" err="1"/>
              <a:t>pritaikant</a:t>
            </a:r>
            <a:r>
              <a:rPr lang="en-US" dirty="0"/>
              <a:t> IKT </a:t>
            </a:r>
            <a:r>
              <a:rPr lang="en-US" dirty="0" err="1"/>
              <a:t>ugdymo</a:t>
            </a:r>
            <a:r>
              <a:rPr lang="en-US" dirty="0"/>
              <a:t> </a:t>
            </a:r>
            <a:r>
              <a:rPr lang="en-US" dirty="0" err="1"/>
              <a:t>procese</a:t>
            </a:r>
            <a:r>
              <a:rPr lang="en-US" dirty="0"/>
              <a:t>.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60510"/>
            <a:ext cx="9144000" cy="208298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3"/>
          <a:srcRect t="12500" b="12500"/>
          <a:stretch/>
        </p:blipFill>
        <p:spPr>
          <a:xfrm>
            <a:off x="20" y="10"/>
            <a:ext cx="9143980" cy="514349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  <a:noFill/>
        </p:spPr>
      </p:pic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449863" y="3925740"/>
            <a:ext cx="5198489" cy="56416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700">
                <a:solidFill>
                  <a:schemeClr val="tx1">
                    <a:lumMod val="85000"/>
                    <a:lumOff val="15000"/>
                  </a:schemeClr>
                </a:solidFill>
              </a:rPr>
              <a:t>Projekto komanda</a:t>
            </a:r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B7412B8E-484B-4452-8644-AD263F593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797136"/>
            <a:ext cx="548639" cy="505095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492112"/>
            <a:ext cx="4193090" cy="10736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782722" y="655455"/>
            <a:ext cx="3890427" cy="87078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400" b="1" dirty="0"/>
              <a:t>PRIIMANČIOS ORGANIZACIJOS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FD95D09-2666-454C-AE57-F5C7D8660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5814" y="487540"/>
            <a:ext cx="3539536" cy="41973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751462" y="655454"/>
            <a:ext cx="1957880" cy="1197839"/>
          </a:xfrm>
          <a:prstGeom prst="rect">
            <a:avLst/>
          </a:prstGeom>
          <a:noFill/>
        </p:spPr>
      </p:pic>
      <p:pic>
        <p:nvPicPr>
          <p:cNvPr id="95" name="Google Shape;95;p1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7087" y="655455"/>
            <a:ext cx="1957880" cy="1197836"/>
          </a:xfrm>
          <a:prstGeom prst="rect">
            <a:avLst/>
          </a:prstGeom>
          <a:noFill/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4869180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3" name="Google Shape;93;p18"/>
          <p:cNvGraphicFramePr/>
          <p:nvPr>
            <p:extLst>
              <p:ext uri="{D42A27DB-BD31-4B8C-83A1-F6EECF244321}">
                <p14:modId xmlns:p14="http://schemas.microsoft.com/office/powerpoint/2010/main" val="3680097032"/>
              </p:ext>
            </p:extLst>
          </p:nvPr>
        </p:nvGraphicFramePr>
        <p:xfrm>
          <a:off x="5161279" y="2413228"/>
          <a:ext cx="3193870" cy="3021956"/>
        </p:xfrm>
        <a:graphic>
          <a:graphicData uri="http://schemas.openxmlformats.org/drawingml/2006/table">
            <a:tbl>
              <a:tblPr firstRow="1" bandRow="1">
                <a:noFill/>
                <a:tableStyleId>{72889A1A-903D-4822-931F-8957CDF79529}</a:tableStyleId>
              </a:tblPr>
              <a:tblGrid>
                <a:gridCol w="1777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55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1400" b="1" cap="none" spc="0" dirty="0">
                          <a:solidFill>
                            <a:schemeClr val="tx1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„NEW SERVICE SOCIETA COOPERATIVA SOCIALE“ </a:t>
                      </a:r>
                      <a:endParaRPr sz="1400" b="1" cap="none" spc="0" dirty="0">
                        <a:solidFill>
                          <a:schemeClr val="tx1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1400" b="1" cap="none" spc="0" dirty="0">
                          <a:solidFill>
                            <a:schemeClr val="tx1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Foggia, Italija</a:t>
                      </a:r>
                      <a:endParaRPr sz="1400" b="1" cap="none" spc="0" dirty="0">
                        <a:solidFill>
                          <a:schemeClr val="tx1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4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30908" marT="12363" marB="92725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1400" b="1" cap="none" spc="0" dirty="0">
                          <a:solidFill>
                            <a:schemeClr val="tx1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„Fab Lab Palermo A.P.S.“ </a:t>
                      </a:r>
                      <a:endParaRPr sz="1400" b="1" cap="none" spc="0" dirty="0">
                        <a:solidFill>
                          <a:schemeClr val="tx1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1400" b="1" cap="none" spc="0" dirty="0">
                          <a:solidFill>
                            <a:schemeClr val="tx1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Palermas, Sicilija</a:t>
                      </a:r>
                      <a:endParaRPr sz="1400" b="1" cap="none" spc="0" dirty="0">
                        <a:solidFill>
                          <a:schemeClr val="tx1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4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30908" marT="12363" marB="92725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95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30908" marT="12363" marB="92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30908" marT="12363" marB="92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28">
            <a:extLst>
              <a:ext uri="{FF2B5EF4-FFF2-40B4-BE49-F238E27FC236}">
                <a16:creationId xmlns:a16="http://schemas.microsoft.com/office/drawing/2014/main" id="{B97D942E-09EF-4107-98F4-74DB7F72D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99011" y="2947728"/>
            <a:ext cx="2896470" cy="182793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32142"/>
            </a:pPr>
            <a:r>
              <a:rPr lang="en-US" sz="2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PIRMAS VIZITAS</a:t>
            </a:r>
          </a:p>
          <a:p>
            <a:pPr marL="0" lvl="0" indent="0" defTabSz="914400">
              <a:spcBef>
                <a:spcPct val="0"/>
              </a:spcBef>
              <a:spcAft>
                <a:spcPts val="1200"/>
              </a:spcAft>
            </a:pPr>
            <a:endParaRPr lang="en-US" sz="2700" kern="1200">
              <a:solidFill>
                <a:schemeClr val="tx1"/>
              </a:solidFill>
              <a:latin typeface="+mj-lt"/>
              <a:ea typeface="+mj-ea"/>
              <a:cs typeface="+mj-cs"/>
              <a:sym typeface="Source Code Pro"/>
            </a:endParaRPr>
          </a:p>
        </p:txBody>
      </p:sp>
      <p:sp>
        <p:nvSpPr>
          <p:cNvPr id="136" name="Rectangle 130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49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26683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3"/>
          <a:srcRect t="22786" r="-6" b="14003"/>
          <a:stretch/>
        </p:blipFill>
        <p:spPr>
          <a:xfrm>
            <a:off x="628650" y="273108"/>
            <a:ext cx="2501841" cy="2108490"/>
          </a:xfrm>
          <a:prstGeom prst="rect">
            <a:avLst/>
          </a:prstGeom>
          <a:noFill/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4"/>
          <a:srcRect t="15025" r="-5" b="21786"/>
          <a:stretch/>
        </p:blipFill>
        <p:spPr>
          <a:xfrm>
            <a:off x="3349797" y="273107"/>
            <a:ext cx="2502714" cy="2108490"/>
          </a:xfrm>
          <a:prstGeom prst="rect">
            <a:avLst/>
          </a:prstGeom>
          <a:noFill/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5"/>
          <a:srcRect l="10244" r="730" b="-4"/>
          <a:stretch/>
        </p:blipFill>
        <p:spPr>
          <a:xfrm>
            <a:off x="6071817" y="273107"/>
            <a:ext cx="2502714" cy="2108490"/>
          </a:xfrm>
          <a:prstGeom prst="rect">
            <a:avLst/>
          </a:prstGeom>
          <a:noFill/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726510" y="3844550"/>
            <a:ext cx="1645920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872039" y="2947728"/>
            <a:ext cx="4940186" cy="182793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00" b="1"/>
              <a:t>Priimančioji organizacija:</a:t>
            </a:r>
            <a:r>
              <a:rPr lang="en-US" sz="1300"/>
              <a:t> „NEW SERVICE SOCIETA COOPERATIVA SOCIALE“ Foggia, Italija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00" b="1"/>
              <a:t>Laikotarpis:</a:t>
            </a:r>
            <a:r>
              <a:rPr lang="en-US" sz="1300"/>
              <a:t> 2022 04 25 - 2022 05 02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b="1"/>
              <a:t>Dalyviai:</a:t>
            </a:r>
            <a:r>
              <a:rPr lang="en-US" sz="1300"/>
              <a:t> Indrė Sprainė, Laura Zdanauskaitė-Lazaraitienė, Sigita Balčytienė, priešmokyklinio ugdymo mokytojos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3"/>
          <a:srcRect t="6974" r="-2" b="31639"/>
          <a:stretch/>
        </p:blipFill>
        <p:spPr>
          <a:xfrm>
            <a:off x="3662268" y="10"/>
            <a:ext cx="5481732" cy="252373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4"/>
          <a:srcRect t="5864" r="-2" b="32749"/>
          <a:stretch/>
        </p:blipFill>
        <p:spPr>
          <a:xfrm>
            <a:off x="3662268" y="2619756"/>
            <a:ext cx="5481732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130" name="Freeform: Shape 129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2" name="Freeform: Shape 131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51435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29184" y="1143494"/>
            <a:ext cx="3764305" cy="208056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1200"/>
              </a:spcAft>
              <a:buClr>
                <a:srgbClr val="000000"/>
              </a:buClr>
              <a:buSzPct val="41250"/>
            </a:pPr>
            <a:r>
              <a:rPr lang="lt-LT" sz="1900" dirty="0"/>
              <a:t>N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uotolinis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susitikimas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„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Virtualios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lituanistinės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Italijos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mokyklos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įkūrėja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Elze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Meglio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ir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dalyvavimas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nuotolinėje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pamokoje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mokytoja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Vilma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Ramelio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5992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3345839"/>
            <a:ext cx="3764306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9A2AA00F-5896-4994-BC0E-75070DE6B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706492" y="857250"/>
            <a:ext cx="3631547" cy="217398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</a:pP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Lankėmės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privačiame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darželyje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„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Agribioscuola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Villa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dei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Cedri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25AB062-92FF-4E0B-9B19-2D5D7422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55218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3"/>
          <a:srcRect t="34259"/>
          <a:stretch/>
        </p:blipFill>
        <p:spPr>
          <a:xfrm>
            <a:off x="4989621" y="10"/>
            <a:ext cx="3457792" cy="3030907"/>
          </a:xfrm>
          <a:prstGeom prst="rect">
            <a:avLst/>
          </a:prstGeom>
          <a:noFill/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0D67612D-2CF6-4831-8BE5-EE34DC82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409" y="3133311"/>
            <a:ext cx="3618305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 rotWithShape="1">
          <a:blip r:embed="rId4"/>
          <a:srcRect t="20009" r="-6" b="2473"/>
          <a:stretch/>
        </p:blipFill>
        <p:spPr>
          <a:xfrm>
            <a:off x="4989621" y="3133311"/>
            <a:ext cx="3457792" cy="2010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</TotalTime>
  <Words>837</Words>
  <Application>Microsoft Office PowerPoint</Application>
  <PresentationFormat>Demonstracija ekrane (16:9)</PresentationFormat>
  <Paragraphs>85</Paragraphs>
  <Slides>27</Slides>
  <Notes>27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27</vt:i4>
      </vt:variant>
    </vt:vector>
  </HeadingPairs>
  <TitlesOfParts>
    <vt:vector size="33" baseType="lpstr">
      <vt:lpstr>Calibri Light</vt:lpstr>
      <vt:lpstr>Calibri</vt:lpstr>
      <vt:lpstr>Source Code Pro</vt:lpstr>
      <vt:lpstr>Arial</vt:lpstr>
      <vt:lpstr>Avenir Next LT Pro</vt:lpstr>
      <vt:lpstr>„Office“ tema</vt:lpstr>
      <vt:lpstr>Inovatyvių aplinkų kūrimas Šilutės lopšelyje-darželyje „Raudonkepuraitė” PATIRTIES SKLAIDA ĮGYVENDINANT TARPTAUTINĮ ERASMUS+ PROJEKTĄ</vt:lpstr>
      <vt:lpstr>Anotacija</vt:lpstr>
      <vt:lpstr>Projekto tikslas ir uždaviniai:</vt:lpstr>
      <vt:lpstr>Laukiami rezultatai: </vt:lpstr>
      <vt:lpstr>Projekto komanda</vt:lpstr>
      <vt:lpstr>PRIIMANČIOS ORGANIZACIJOS</vt:lpstr>
      <vt:lpstr>PIRMAS VIZITAS </vt:lpstr>
      <vt:lpstr>Nuotolinis susitikimas su „Virtualios lituanistinės Italijos mokyklos“ įkūrėja Elze di Meglio ir dalyvavimas nuotolinėje pamokoje su mokytoja Vilma Ramelio.</vt:lpstr>
      <vt:lpstr>Lankėmės privačiame darželyje „Agribioscuola Villa dei Cedri”</vt:lpstr>
      <vt:lpstr>“Istituto comprensivo paritario Suore Sacramentine” mokykloje </vt:lpstr>
      <vt:lpstr>“Istituto comprensivo paritario Suore Sacramentine” mokykloje</vt:lpstr>
      <vt:lpstr>“I.C.S. Via Napoli” pradinėje mokykloje </vt:lpstr>
      <vt:lpstr>“I.C.S. Via Napoli” pradinėje mokykloje</vt:lpstr>
      <vt:lpstr>“I.C.S. Via Napoli” pradinėje mokykloje </vt:lpstr>
      <vt:lpstr>ANTRAS VIZITAS</vt:lpstr>
      <vt:lpstr>PRADINĖ VALSTYBINĖ MOKYKLA “ARISTIDE GABELLI” </vt:lpstr>
      <vt:lpstr>“BORGESE-XXVII MAGGIO”PRADINĖ VALSTYBINĖ MOKYKLA</vt:lpstr>
      <vt:lpstr>”GIUSEPPE VERDI” VIDURINĖ VALSTYBINĖ MOKYKLA</vt:lpstr>
      <vt:lpstr>“BORGESE-XXVII MAGGIO”PRADINĖ VALSTYBINĖ  MOKYKLA</vt:lpstr>
      <vt:lpstr>“FRANCESCO ORESTANO” PRADINĖ VALSTYBINĖ MOKYKLA</vt:lpstr>
      <vt:lpstr>“FABLAB PALERMO”  LABORATORIJA</vt:lpstr>
      <vt:lpstr>Pokyčiai mokytojams, įgyvendinus projektą</vt:lpstr>
      <vt:lpstr>Pokyčiai įstaigos bendruomenei, įgyvendinus projektą</vt:lpstr>
      <vt:lpstr>Ateities perspektyvos </vt:lpstr>
      <vt:lpstr>Džiaugiamės inovatyviomis erdvėmis įstaigoje:</vt:lpstr>
      <vt:lpstr>Tikime, kad tęsti inovatyvių erdvių kūrimą seksis ir toliau…</vt:lpstr>
      <vt:lpstr>Ačiū už dėmesį!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Inovatyvių aplinkų kūrimas Šilutės lopšelyje-darželyje „Raudonkepuraitė” PATIRTIES SKLAIDA ĮGYVENDINANT TARPTAUTINĮ ERASMUS+ PROJEKTĄ</dc:title>
  <cp:lastModifiedBy>Sobolienė Evelina</cp:lastModifiedBy>
  <cp:revision>4</cp:revision>
  <dcterms:modified xsi:type="dcterms:W3CDTF">2022-11-25T18:21:55Z</dcterms:modified>
</cp:coreProperties>
</file>